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Relationship Id="rId3" Type="http://schemas.openxmlformats.org/officeDocument/2006/relationships/image" Target="../media/image1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Relationship Id="rId3" Type="http://schemas.openxmlformats.org/officeDocument/2006/relationships/hyperlink" Target="http://ichigojam.net/IchigoJam.html" TargetMode="Externa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8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image" Target="../media/image19.tif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20.tif"/><Relationship Id="rId5" Type="http://schemas.openxmlformats.org/officeDocument/2006/relationships/image" Target="../media/image87.png"/><Relationship Id="rId6" Type="http://schemas.openxmlformats.org/officeDocument/2006/relationships/image" Target="../media/image21.tif"/><Relationship Id="rId7" Type="http://schemas.openxmlformats.org/officeDocument/2006/relationships/image" Target="../media/image2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6.tif"/><Relationship Id="rId4" Type="http://schemas.openxmlformats.org/officeDocument/2006/relationships/image" Target="../media/image12.png"/><Relationship Id="rId5" Type="http://schemas.openxmlformats.org/officeDocument/2006/relationships/image" Target="../media/image3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3" Type="http://schemas.openxmlformats.org/officeDocument/2006/relationships/image" Target="../media/image25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8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8.png"/><Relationship Id="rId9" Type="http://schemas.openxmlformats.org/officeDocument/2006/relationships/image" Target="../media/image37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3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4" name="キラキラプログラミング…"/>
          <p:cNvSpPr txBox="1"/>
          <p:nvPr>
            <p:ph type="title"/>
          </p:nvPr>
        </p:nvSpPr>
        <p:spPr>
          <a:xfrm>
            <a:off x="-66079" y="-174505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キラキラプログラミング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7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  <p:pic>
        <p:nvPicPr>
          <p:cNvPr id="2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729176"/>
            <a:ext cx="13004801" cy="4850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45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46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2981" y="4293093"/>
            <a:ext cx="6778838" cy="4643504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ブレッドボード バージョン"/>
          <p:cNvSpPr txBox="1"/>
          <p:nvPr/>
        </p:nvSpPr>
        <p:spPr>
          <a:xfrm>
            <a:off x="2564447" y="2254708"/>
            <a:ext cx="787590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ブレッドボード バージョン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グループ"/>
          <p:cNvGrpSpPr/>
          <p:nvPr/>
        </p:nvGrpSpPr>
        <p:grpSpPr>
          <a:xfrm rot="16200000">
            <a:off x="2199758" y="-86487"/>
            <a:ext cx="2544244" cy="6608264"/>
            <a:chOff x="0" y="0"/>
            <a:chExt cx="2544243" cy="6608262"/>
          </a:xfrm>
        </p:grpSpPr>
        <p:sp>
          <p:nvSpPr>
            <p:cNvPr id="1378" name="四角形"/>
            <p:cNvSpPr/>
            <p:nvPr/>
          </p:nvSpPr>
          <p:spPr>
            <a:xfrm>
              <a:off x="525893" y="1662905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9" name="四角形"/>
            <p:cNvSpPr/>
            <p:nvPr/>
          </p:nvSpPr>
          <p:spPr>
            <a:xfrm>
              <a:off x="935585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0" name="四角形"/>
            <p:cNvSpPr/>
            <p:nvPr/>
          </p:nvSpPr>
          <p:spPr>
            <a:xfrm>
              <a:off x="1345279" y="2359383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1" name="四角形"/>
            <p:cNvSpPr/>
            <p:nvPr/>
          </p:nvSpPr>
          <p:spPr>
            <a:xfrm>
              <a:off x="1754971" y="1662905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2" name="円形"/>
            <p:cNvSpPr/>
            <p:nvPr/>
          </p:nvSpPr>
          <p:spPr>
            <a:xfrm>
              <a:off x="262604" y="0"/>
              <a:ext cx="1968235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3" name="四角形"/>
            <p:cNvSpPr/>
            <p:nvPr/>
          </p:nvSpPr>
          <p:spPr>
            <a:xfrm>
              <a:off x="267533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4" name="四角形"/>
            <p:cNvSpPr/>
            <p:nvPr/>
          </p:nvSpPr>
          <p:spPr>
            <a:xfrm>
              <a:off x="0" y="2299993"/>
              <a:ext cx="2544244" cy="238582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07" name="グループ"/>
          <p:cNvGrpSpPr/>
          <p:nvPr/>
        </p:nvGrpSpPr>
        <p:grpSpPr>
          <a:xfrm>
            <a:off x="6925533" y="2275430"/>
            <a:ext cx="1369009" cy="2758792"/>
            <a:chOff x="0" y="0"/>
            <a:chExt cx="1369007" cy="2758791"/>
          </a:xfrm>
        </p:grpSpPr>
        <p:sp>
          <p:nvSpPr>
            <p:cNvPr id="1386" name="四角形"/>
            <p:cNvSpPr/>
            <p:nvPr/>
          </p:nvSpPr>
          <p:spPr>
            <a:xfrm rot="16200000">
              <a:off x="-694893" y="694892"/>
              <a:ext cx="2758793" cy="1369008"/>
            </a:xfrm>
            <a:prstGeom prst="rect">
              <a:avLst/>
            </a:prstGeom>
            <a:solidFill>
              <a:schemeClr val="accent3">
                <a:hueOff val="-333989"/>
                <a:satOff val="3917"/>
                <a:lumOff val="-66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7" name="四角形"/>
            <p:cNvSpPr/>
            <p:nvPr/>
          </p:nvSpPr>
          <p:spPr>
            <a:xfrm rot="16200000">
              <a:off x="64066" y="1999373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8" name="四角形"/>
            <p:cNvSpPr/>
            <p:nvPr/>
          </p:nvSpPr>
          <p:spPr>
            <a:xfrm rot="16200000">
              <a:off x="64066" y="1546073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9" name="四角形"/>
            <p:cNvSpPr/>
            <p:nvPr/>
          </p:nvSpPr>
          <p:spPr>
            <a:xfrm rot="16200000">
              <a:off x="64066" y="1092772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0" name="四角形"/>
            <p:cNvSpPr/>
            <p:nvPr/>
          </p:nvSpPr>
          <p:spPr>
            <a:xfrm rot="16200000">
              <a:off x="64066" y="6394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1" name="四角形"/>
            <p:cNvSpPr/>
            <p:nvPr/>
          </p:nvSpPr>
          <p:spPr>
            <a:xfrm rot="16200000">
              <a:off x="64066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2" name="四角形"/>
            <p:cNvSpPr/>
            <p:nvPr/>
          </p:nvSpPr>
          <p:spPr>
            <a:xfrm rot="16200000">
              <a:off x="362732" y="1999373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3" name="四角形"/>
            <p:cNvSpPr/>
            <p:nvPr/>
          </p:nvSpPr>
          <p:spPr>
            <a:xfrm rot="16200000">
              <a:off x="362732" y="1546072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4" name="四角形"/>
            <p:cNvSpPr/>
            <p:nvPr/>
          </p:nvSpPr>
          <p:spPr>
            <a:xfrm rot="16200000">
              <a:off x="362732" y="10927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5" name="四角形"/>
            <p:cNvSpPr/>
            <p:nvPr/>
          </p:nvSpPr>
          <p:spPr>
            <a:xfrm rot="16200000">
              <a:off x="362732" y="6394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6" name="四角形"/>
            <p:cNvSpPr/>
            <p:nvPr/>
          </p:nvSpPr>
          <p:spPr>
            <a:xfrm rot="16200000">
              <a:off x="362732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7" name="四角形"/>
            <p:cNvSpPr/>
            <p:nvPr/>
          </p:nvSpPr>
          <p:spPr>
            <a:xfrm rot="16200000">
              <a:off x="661399" y="1999373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8" name="四角形"/>
            <p:cNvSpPr/>
            <p:nvPr/>
          </p:nvSpPr>
          <p:spPr>
            <a:xfrm rot="16200000">
              <a:off x="661399" y="1546072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9" name="四角形"/>
            <p:cNvSpPr/>
            <p:nvPr/>
          </p:nvSpPr>
          <p:spPr>
            <a:xfrm rot="16200000">
              <a:off x="661399" y="10927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0" name="四角形"/>
            <p:cNvSpPr/>
            <p:nvPr/>
          </p:nvSpPr>
          <p:spPr>
            <a:xfrm rot="16200000">
              <a:off x="661399" y="6394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1" name="四角形"/>
            <p:cNvSpPr/>
            <p:nvPr/>
          </p:nvSpPr>
          <p:spPr>
            <a:xfrm rot="16200000">
              <a:off x="661399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2" name="四角形"/>
            <p:cNvSpPr/>
            <p:nvPr/>
          </p:nvSpPr>
          <p:spPr>
            <a:xfrm rot="16200000">
              <a:off x="960066" y="1999373"/>
              <a:ext cx="330716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3" name="四角形"/>
            <p:cNvSpPr/>
            <p:nvPr/>
          </p:nvSpPr>
          <p:spPr>
            <a:xfrm rot="16200000">
              <a:off x="960066" y="1546072"/>
              <a:ext cx="330716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4" name="四角形"/>
            <p:cNvSpPr/>
            <p:nvPr/>
          </p:nvSpPr>
          <p:spPr>
            <a:xfrm rot="16200000">
              <a:off x="960066" y="1092771"/>
              <a:ext cx="330716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5" name="四角形"/>
            <p:cNvSpPr/>
            <p:nvPr/>
          </p:nvSpPr>
          <p:spPr>
            <a:xfrm rot="16200000">
              <a:off x="960066" y="639471"/>
              <a:ext cx="330716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6" name="四角形"/>
            <p:cNvSpPr/>
            <p:nvPr/>
          </p:nvSpPr>
          <p:spPr>
            <a:xfrm rot="16200000">
              <a:off x="960066" y="186171"/>
              <a:ext cx="330716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29" name="グループ"/>
          <p:cNvGrpSpPr/>
          <p:nvPr/>
        </p:nvGrpSpPr>
        <p:grpSpPr>
          <a:xfrm>
            <a:off x="7859956" y="6510312"/>
            <a:ext cx="8626468" cy="3131046"/>
            <a:chOff x="0" y="0"/>
            <a:chExt cx="8626467" cy="3131045"/>
          </a:xfrm>
        </p:grpSpPr>
        <p:sp>
          <p:nvSpPr>
            <p:cNvPr id="1408" name="四角形"/>
            <p:cNvSpPr/>
            <p:nvPr/>
          </p:nvSpPr>
          <p:spPr>
            <a:xfrm>
              <a:off x="0" y="631192"/>
              <a:ext cx="8576131" cy="24998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423" name="グループ"/>
            <p:cNvGrpSpPr/>
            <p:nvPr/>
          </p:nvGrpSpPr>
          <p:grpSpPr>
            <a:xfrm>
              <a:off x="756577" y="0"/>
              <a:ext cx="7869891" cy="1604647"/>
              <a:chOff x="0" y="0"/>
              <a:chExt cx="7869889" cy="1604646"/>
            </a:xfrm>
          </p:grpSpPr>
          <p:sp>
            <p:nvSpPr>
              <p:cNvPr id="1409" name="四角形"/>
              <p:cNvSpPr/>
              <p:nvPr/>
            </p:nvSpPr>
            <p:spPr>
              <a:xfrm>
                <a:off x="0" y="0"/>
                <a:ext cx="7869890" cy="160464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0" name="四角形"/>
              <p:cNvSpPr/>
              <p:nvPr/>
            </p:nvSpPr>
            <p:spPr>
              <a:xfrm>
                <a:off x="122841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1" name="四角形"/>
              <p:cNvSpPr/>
              <p:nvPr/>
            </p:nvSpPr>
            <p:spPr>
              <a:xfrm>
                <a:off x="6920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2" name="四角形"/>
              <p:cNvSpPr/>
              <p:nvPr/>
            </p:nvSpPr>
            <p:spPr>
              <a:xfrm>
                <a:off x="126129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3" name="四角形"/>
              <p:cNvSpPr/>
              <p:nvPr/>
            </p:nvSpPr>
            <p:spPr>
              <a:xfrm>
                <a:off x="1830527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4" name="四角形"/>
              <p:cNvSpPr/>
              <p:nvPr/>
            </p:nvSpPr>
            <p:spPr>
              <a:xfrm>
                <a:off x="23997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5" name="四角形"/>
              <p:cNvSpPr/>
              <p:nvPr/>
            </p:nvSpPr>
            <p:spPr>
              <a:xfrm>
                <a:off x="2968985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6" name="四角形"/>
              <p:cNvSpPr/>
              <p:nvPr/>
            </p:nvSpPr>
            <p:spPr>
              <a:xfrm>
                <a:off x="3538213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7" name="四角形"/>
              <p:cNvSpPr/>
              <p:nvPr/>
            </p:nvSpPr>
            <p:spPr>
              <a:xfrm>
                <a:off x="4107442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8" name="四角形"/>
              <p:cNvSpPr/>
              <p:nvPr/>
            </p:nvSpPr>
            <p:spPr>
              <a:xfrm>
                <a:off x="46766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9" name="四角形"/>
              <p:cNvSpPr/>
              <p:nvPr/>
            </p:nvSpPr>
            <p:spPr>
              <a:xfrm>
                <a:off x="5245899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0" name="四角形"/>
              <p:cNvSpPr/>
              <p:nvPr/>
            </p:nvSpPr>
            <p:spPr>
              <a:xfrm>
                <a:off x="581512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1" name="四角形"/>
              <p:cNvSpPr/>
              <p:nvPr/>
            </p:nvSpPr>
            <p:spPr>
              <a:xfrm>
                <a:off x="63843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2" name="四角形"/>
              <p:cNvSpPr/>
              <p:nvPr/>
            </p:nvSpPr>
            <p:spPr>
              <a:xfrm>
                <a:off x="6953584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424" name="LED"/>
            <p:cNvSpPr txBox="1"/>
            <p:nvPr/>
          </p:nvSpPr>
          <p:spPr>
            <a:xfrm rot="5400000">
              <a:off x="574147" y="1868857"/>
              <a:ext cx="97919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LED</a:t>
              </a:r>
            </a:p>
          </p:txBody>
        </p:sp>
        <p:sp>
          <p:nvSpPr>
            <p:cNvPr id="1425" name="OUT4"/>
            <p:cNvSpPr txBox="1"/>
            <p:nvPr/>
          </p:nvSpPr>
          <p:spPr>
            <a:xfrm rot="5400000">
              <a:off x="1572828" y="2046696"/>
              <a:ext cx="1357022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OUT4</a:t>
              </a:r>
            </a:p>
          </p:txBody>
        </p:sp>
        <p:sp>
          <p:nvSpPr>
            <p:cNvPr id="1426" name="OUT3"/>
            <p:cNvSpPr txBox="1"/>
            <p:nvPr/>
          </p:nvSpPr>
          <p:spPr>
            <a:xfrm rot="5400000">
              <a:off x="2118352" y="2046696"/>
              <a:ext cx="13552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OUT3</a:t>
              </a:r>
            </a:p>
          </p:txBody>
        </p:sp>
        <p:sp>
          <p:nvSpPr>
            <p:cNvPr id="1427" name="BTN"/>
            <p:cNvSpPr txBox="1"/>
            <p:nvPr/>
          </p:nvSpPr>
          <p:spPr>
            <a:xfrm rot="5400000">
              <a:off x="1139445" y="1868896"/>
              <a:ext cx="10361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BTN</a:t>
              </a:r>
            </a:p>
          </p:txBody>
        </p:sp>
        <p:sp>
          <p:nvSpPr>
            <p:cNvPr id="1428" name="CN4"/>
            <p:cNvSpPr txBox="1"/>
            <p:nvPr/>
          </p:nvSpPr>
          <p:spPr>
            <a:xfrm rot="5400000">
              <a:off x="-111039" y="1123684"/>
              <a:ext cx="106037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CN4</a:t>
              </a:r>
            </a:p>
          </p:txBody>
        </p:sp>
      </p:grpSp>
      <p:sp>
        <p:nvSpPr>
          <p:cNvPr id="1430" name="矢印"/>
          <p:cNvSpPr/>
          <p:nvPr/>
        </p:nvSpPr>
        <p:spPr>
          <a:xfrm>
            <a:off x="2812339" y="714727"/>
            <a:ext cx="1042792" cy="961986"/>
          </a:xfrm>
          <a:prstGeom prst="rightArrow">
            <a:avLst>
              <a:gd name="adj1" fmla="val 32000"/>
              <a:gd name="adj2" fmla="val 69376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31" name="さしこもう"/>
          <p:cNvSpPr txBox="1"/>
          <p:nvPr/>
        </p:nvSpPr>
        <p:spPr>
          <a:xfrm>
            <a:off x="4520807" y="82742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さしこもう</a:t>
            </a:r>
          </a:p>
        </p:txBody>
      </p:sp>
      <p:sp>
        <p:nvSpPr>
          <p:cNvPr id="1432" name="DOUT…"/>
          <p:cNvSpPr txBox="1"/>
          <p:nvPr/>
        </p:nvSpPr>
        <p:spPr>
          <a:xfrm>
            <a:off x="8444063" y="2252444"/>
            <a:ext cx="1474471" cy="193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50000"/>
              </a:lnSpc>
            </a:pPr>
            <a:r>
              <a:t>DOUT</a:t>
            </a:r>
          </a:p>
          <a:p>
            <a:pPr algn="l">
              <a:lnSpc>
                <a:spcPct val="50000"/>
              </a:lnSpc>
            </a:pPr>
            <a:r>
              <a:t>-</a:t>
            </a:r>
          </a:p>
          <a:p>
            <a:pPr algn="l">
              <a:lnSpc>
                <a:spcPct val="50000"/>
              </a:lnSpc>
            </a:pPr>
            <a:r>
              <a:t>+</a:t>
            </a:r>
          </a:p>
          <a:p>
            <a:pPr algn="l">
              <a:lnSpc>
                <a:spcPct val="50000"/>
              </a:lnSpc>
            </a:pPr>
            <a:r>
              <a:t>DIN</a:t>
            </a:r>
          </a:p>
        </p:txBody>
      </p:sp>
      <p:sp>
        <p:nvSpPr>
          <p:cNvPr id="1433" name="DOUT"/>
          <p:cNvSpPr txBox="1"/>
          <p:nvPr/>
        </p:nvSpPr>
        <p:spPr>
          <a:xfrm>
            <a:off x="3220314" y="1895876"/>
            <a:ext cx="147447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50000"/>
              </a:lnSpc>
            </a:lvl1pPr>
          </a:lstStyle>
          <a:p>
            <a:pPr/>
            <a:r>
              <a:t>DOUT</a:t>
            </a:r>
          </a:p>
        </p:txBody>
      </p:sp>
      <p:sp>
        <p:nvSpPr>
          <p:cNvPr id="1434" name="DIN"/>
          <p:cNvSpPr txBox="1"/>
          <p:nvPr/>
        </p:nvSpPr>
        <p:spPr>
          <a:xfrm>
            <a:off x="3220314" y="4078130"/>
            <a:ext cx="9285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50000"/>
              </a:lnSpc>
            </a:lvl1pPr>
          </a:lstStyle>
          <a:p>
            <a:pPr/>
            <a:r>
              <a:t>DIN</a:t>
            </a:r>
          </a:p>
        </p:txBody>
      </p:sp>
      <p:sp>
        <p:nvSpPr>
          <p:cNvPr id="1435" name="ブレッドボード…"/>
          <p:cNvSpPr txBox="1"/>
          <p:nvPr/>
        </p:nvSpPr>
        <p:spPr>
          <a:xfrm>
            <a:off x="452623" y="7700492"/>
            <a:ext cx="454025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ブレッドボード</a:t>
            </a:r>
          </a:p>
          <a:p>
            <a:pPr>
              <a:defRPr sz="5000"/>
            </a:pPr>
            <a:r>
              <a:t>バージョン</a:t>
            </a:r>
          </a:p>
        </p:txBody>
      </p:sp>
      <p:sp>
        <p:nvSpPr>
          <p:cNvPr id="1436" name="ブレッドボード"/>
          <p:cNvSpPr txBox="1"/>
          <p:nvPr/>
        </p:nvSpPr>
        <p:spPr>
          <a:xfrm>
            <a:off x="6225102" y="5253035"/>
            <a:ext cx="276987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ブレッドボード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5" name="グループ"/>
          <p:cNvGrpSpPr/>
          <p:nvPr/>
        </p:nvGrpSpPr>
        <p:grpSpPr>
          <a:xfrm rot="16200000">
            <a:off x="3534492" y="-121922"/>
            <a:ext cx="2544245" cy="6608263"/>
            <a:chOff x="0" y="0"/>
            <a:chExt cx="2544243" cy="6608262"/>
          </a:xfrm>
        </p:grpSpPr>
        <p:sp>
          <p:nvSpPr>
            <p:cNvPr id="1438" name="四角形"/>
            <p:cNvSpPr/>
            <p:nvPr/>
          </p:nvSpPr>
          <p:spPr>
            <a:xfrm>
              <a:off x="525893" y="1662905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9" name="四角形"/>
            <p:cNvSpPr/>
            <p:nvPr/>
          </p:nvSpPr>
          <p:spPr>
            <a:xfrm>
              <a:off x="935585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0" name="四角形"/>
            <p:cNvSpPr/>
            <p:nvPr/>
          </p:nvSpPr>
          <p:spPr>
            <a:xfrm>
              <a:off x="1345279" y="2359383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1" name="四角形"/>
            <p:cNvSpPr/>
            <p:nvPr/>
          </p:nvSpPr>
          <p:spPr>
            <a:xfrm>
              <a:off x="1754971" y="1662905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2" name="円形"/>
            <p:cNvSpPr/>
            <p:nvPr/>
          </p:nvSpPr>
          <p:spPr>
            <a:xfrm>
              <a:off x="262604" y="0"/>
              <a:ext cx="1968235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3" name="四角形"/>
            <p:cNvSpPr/>
            <p:nvPr/>
          </p:nvSpPr>
          <p:spPr>
            <a:xfrm>
              <a:off x="267533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4" name="四角形"/>
            <p:cNvSpPr/>
            <p:nvPr/>
          </p:nvSpPr>
          <p:spPr>
            <a:xfrm>
              <a:off x="0" y="2299993"/>
              <a:ext cx="2544244" cy="238582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67" name="グループ"/>
          <p:cNvGrpSpPr/>
          <p:nvPr/>
        </p:nvGrpSpPr>
        <p:grpSpPr>
          <a:xfrm>
            <a:off x="6925533" y="2275430"/>
            <a:ext cx="1369008" cy="2758792"/>
            <a:chOff x="0" y="0"/>
            <a:chExt cx="1369007" cy="2758791"/>
          </a:xfrm>
        </p:grpSpPr>
        <p:sp>
          <p:nvSpPr>
            <p:cNvPr id="1446" name="四角形"/>
            <p:cNvSpPr/>
            <p:nvPr/>
          </p:nvSpPr>
          <p:spPr>
            <a:xfrm rot="16200000">
              <a:off x="-694893" y="694892"/>
              <a:ext cx="2758793" cy="1369008"/>
            </a:xfrm>
            <a:prstGeom prst="rect">
              <a:avLst/>
            </a:prstGeom>
            <a:solidFill>
              <a:schemeClr val="accent3">
                <a:hueOff val="-333989"/>
                <a:satOff val="3917"/>
                <a:lumOff val="-66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7" name="四角形"/>
            <p:cNvSpPr/>
            <p:nvPr/>
          </p:nvSpPr>
          <p:spPr>
            <a:xfrm rot="16200000">
              <a:off x="64066" y="1999374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8" name="四角形"/>
            <p:cNvSpPr/>
            <p:nvPr/>
          </p:nvSpPr>
          <p:spPr>
            <a:xfrm rot="16200000">
              <a:off x="64066" y="1546073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9" name="四角形"/>
            <p:cNvSpPr/>
            <p:nvPr/>
          </p:nvSpPr>
          <p:spPr>
            <a:xfrm rot="16200000">
              <a:off x="64066" y="1092772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0" name="四角形"/>
            <p:cNvSpPr/>
            <p:nvPr/>
          </p:nvSpPr>
          <p:spPr>
            <a:xfrm rot="16200000">
              <a:off x="64066" y="6394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1" name="四角形"/>
            <p:cNvSpPr/>
            <p:nvPr/>
          </p:nvSpPr>
          <p:spPr>
            <a:xfrm rot="16200000">
              <a:off x="64066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2" name="四角形"/>
            <p:cNvSpPr/>
            <p:nvPr/>
          </p:nvSpPr>
          <p:spPr>
            <a:xfrm rot="16200000">
              <a:off x="362732" y="1999373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3" name="四角形"/>
            <p:cNvSpPr/>
            <p:nvPr/>
          </p:nvSpPr>
          <p:spPr>
            <a:xfrm rot="16200000">
              <a:off x="362732" y="1546072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4" name="四角形"/>
            <p:cNvSpPr/>
            <p:nvPr/>
          </p:nvSpPr>
          <p:spPr>
            <a:xfrm rot="16200000">
              <a:off x="362732" y="10927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5" name="四角形"/>
            <p:cNvSpPr/>
            <p:nvPr/>
          </p:nvSpPr>
          <p:spPr>
            <a:xfrm rot="16200000">
              <a:off x="362732" y="6394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6" name="四角形"/>
            <p:cNvSpPr/>
            <p:nvPr/>
          </p:nvSpPr>
          <p:spPr>
            <a:xfrm rot="16200000">
              <a:off x="362732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7" name="四角形"/>
            <p:cNvSpPr/>
            <p:nvPr/>
          </p:nvSpPr>
          <p:spPr>
            <a:xfrm rot="16200000">
              <a:off x="661399" y="1999373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8" name="四角形"/>
            <p:cNvSpPr/>
            <p:nvPr/>
          </p:nvSpPr>
          <p:spPr>
            <a:xfrm rot="16200000">
              <a:off x="661399" y="1546072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9" name="四角形"/>
            <p:cNvSpPr/>
            <p:nvPr/>
          </p:nvSpPr>
          <p:spPr>
            <a:xfrm rot="16200000">
              <a:off x="661399" y="1092771"/>
              <a:ext cx="330717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0" name="四角形"/>
            <p:cNvSpPr/>
            <p:nvPr/>
          </p:nvSpPr>
          <p:spPr>
            <a:xfrm rot="16200000">
              <a:off x="661399" y="6394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1" name="四角形"/>
            <p:cNvSpPr/>
            <p:nvPr/>
          </p:nvSpPr>
          <p:spPr>
            <a:xfrm rot="16200000">
              <a:off x="661399" y="186171"/>
              <a:ext cx="330717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2" name="四角形"/>
            <p:cNvSpPr/>
            <p:nvPr/>
          </p:nvSpPr>
          <p:spPr>
            <a:xfrm rot="16200000">
              <a:off x="960066" y="1999373"/>
              <a:ext cx="330716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3" name="四角形"/>
            <p:cNvSpPr/>
            <p:nvPr/>
          </p:nvSpPr>
          <p:spPr>
            <a:xfrm rot="16200000">
              <a:off x="960066" y="1546072"/>
              <a:ext cx="330716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4" name="四角形"/>
            <p:cNvSpPr/>
            <p:nvPr/>
          </p:nvSpPr>
          <p:spPr>
            <a:xfrm rot="16200000">
              <a:off x="960066" y="1092771"/>
              <a:ext cx="330716" cy="15402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5" name="四角形"/>
            <p:cNvSpPr/>
            <p:nvPr/>
          </p:nvSpPr>
          <p:spPr>
            <a:xfrm rot="16200000">
              <a:off x="960066" y="639471"/>
              <a:ext cx="330716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6" name="四角形"/>
            <p:cNvSpPr/>
            <p:nvPr/>
          </p:nvSpPr>
          <p:spPr>
            <a:xfrm rot="16200000">
              <a:off x="960066" y="186171"/>
              <a:ext cx="330716" cy="1540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89" name="グループ"/>
          <p:cNvGrpSpPr/>
          <p:nvPr/>
        </p:nvGrpSpPr>
        <p:grpSpPr>
          <a:xfrm>
            <a:off x="7859956" y="6510311"/>
            <a:ext cx="8626468" cy="3131047"/>
            <a:chOff x="0" y="0"/>
            <a:chExt cx="8626467" cy="3131045"/>
          </a:xfrm>
        </p:grpSpPr>
        <p:sp>
          <p:nvSpPr>
            <p:cNvPr id="1468" name="四角形"/>
            <p:cNvSpPr/>
            <p:nvPr/>
          </p:nvSpPr>
          <p:spPr>
            <a:xfrm>
              <a:off x="0" y="631192"/>
              <a:ext cx="8576131" cy="24998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483" name="グループ"/>
            <p:cNvGrpSpPr/>
            <p:nvPr/>
          </p:nvGrpSpPr>
          <p:grpSpPr>
            <a:xfrm>
              <a:off x="756577" y="0"/>
              <a:ext cx="7869891" cy="1604647"/>
              <a:chOff x="0" y="0"/>
              <a:chExt cx="7869889" cy="1604646"/>
            </a:xfrm>
          </p:grpSpPr>
          <p:sp>
            <p:nvSpPr>
              <p:cNvPr id="1469" name="四角形"/>
              <p:cNvSpPr/>
              <p:nvPr/>
            </p:nvSpPr>
            <p:spPr>
              <a:xfrm>
                <a:off x="0" y="0"/>
                <a:ext cx="7869890" cy="160464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0" name="四角形"/>
              <p:cNvSpPr/>
              <p:nvPr/>
            </p:nvSpPr>
            <p:spPr>
              <a:xfrm>
                <a:off x="122841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1" name="四角形"/>
              <p:cNvSpPr/>
              <p:nvPr/>
            </p:nvSpPr>
            <p:spPr>
              <a:xfrm>
                <a:off x="6920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2" name="四角形"/>
              <p:cNvSpPr/>
              <p:nvPr/>
            </p:nvSpPr>
            <p:spPr>
              <a:xfrm>
                <a:off x="126129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3" name="四角形"/>
              <p:cNvSpPr/>
              <p:nvPr/>
            </p:nvSpPr>
            <p:spPr>
              <a:xfrm>
                <a:off x="1830527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4" name="四角形"/>
              <p:cNvSpPr/>
              <p:nvPr/>
            </p:nvSpPr>
            <p:spPr>
              <a:xfrm>
                <a:off x="23997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5" name="四角形"/>
              <p:cNvSpPr/>
              <p:nvPr/>
            </p:nvSpPr>
            <p:spPr>
              <a:xfrm>
                <a:off x="2968985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6" name="四角形"/>
              <p:cNvSpPr/>
              <p:nvPr/>
            </p:nvSpPr>
            <p:spPr>
              <a:xfrm>
                <a:off x="3538213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7" name="四角形"/>
              <p:cNvSpPr/>
              <p:nvPr/>
            </p:nvSpPr>
            <p:spPr>
              <a:xfrm>
                <a:off x="4107442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8" name="四角形"/>
              <p:cNvSpPr/>
              <p:nvPr/>
            </p:nvSpPr>
            <p:spPr>
              <a:xfrm>
                <a:off x="46766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9" name="四角形"/>
              <p:cNvSpPr/>
              <p:nvPr/>
            </p:nvSpPr>
            <p:spPr>
              <a:xfrm>
                <a:off x="5245899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0" name="四角形"/>
              <p:cNvSpPr/>
              <p:nvPr/>
            </p:nvSpPr>
            <p:spPr>
              <a:xfrm>
                <a:off x="581512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1" name="四角形"/>
              <p:cNvSpPr/>
              <p:nvPr/>
            </p:nvSpPr>
            <p:spPr>
              <a:xfrm>
                <a:off x="63843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2" name="四角形"/>
              <p:cNvSpPr/>
              <p:nvPr/>
            </p:nvSpPr>
            <p:spPr>
              <a:xfrm>
                <a:off x="6953584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484" name="LED"/>
            <p:cNvSpPr txBox="1"/>
            <p:nvPr/>
          </p:nvSpPr>
          <p:spPr>
            <a:xfrm rot="5400000">
              <a:off x="574147" y="1868857"/>
              <a:ext cx="97919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LED</a:t>
              </a:r>
            </a:p>
          </p:txBody>
        </p:sp>
        <p:sp>
          <p:nvSpPr>
            <p:cNvPr id="1485" name="OUT4"/>
            <p:cNvSpPr txBox="1"/>
            <p:nvPr/>
          </p:nvSpPr>
          <p:spPr>
            <a:xfrm rot="5400000">
              <a:off x="1572828" y="2046696"/>
              <a:ext cx="1357022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OUT4</a:t>
              </a:r>
            </a:p>
          </p:txBody>
        </p:sp>
        <p:sp>
          <p:nvSpPr>
            <p:cNvPr id="1486" name="OUT3"/>
            <p:cNvSpPr txBox="1"/>
            <p:nvPr/>
          </p:nvSpPr>
          <p:spPr>
            <a:xfrm rot="5400000">
              <a:off x="2118352" y="2046696"/>
              <a:ext cx="13552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OUT3</a:t>
              </a:r>
            </a:p>
          </p:txBody>
        </p:sp>
        <p:sp>
          <p:nvSpPr>
            <p:cNvPr id="1487" name="BTN"/>
            <p:cNvSpPr txBox="1"/>
            <p:nvPr/>
          </p:nvSpPr>
          <p:spPr>
            <a:xfrm rot="5400000">
              <a:off x="1139445" y="1868896"/>
              <a:ext cx="10361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BTN</a:t>
              </a:r>
            </a:p>
          </p:txBody>
        </p:sp>
        <p:sp>
          <p:nvSpPr>
            <p:cNvPr id="1488" name="CN4"/>
            <p:cNvSpPr txBox="1"/>
            <p:nvPr/>
          </p:nvSpPr>
          <p:spPr>
            <a:xfrm rot="5400000">
              <a:off x="-111039" y="1123684"/>
              <a:ext cx="106037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CN4</a:t>
              </a:r>
            </a:p>
          </p:txBody>
        </p:sp>
      </p:grpSp>
      <p:sp>
        <p:nvSpPr>
          <p:cNvPr id="1490" name="矢印"/>
          <p:cNvSpPr/>
          <p:nvPr/>
        </p:nvSpPr>
        <p:spPr>
          <a:xfrm>
            <a:off x="2812338" y="714727"/>
            <a:ext cx="1042793" cy="961986"/>
          </a:xfrm>
          <a:prstGeom prst="rightArrow">
            <a:avLst>
              <a:gd name="adj1" fmla="val 32000"/>
              <a:gd name="adj2" fmla="val 69376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1" name="さしこもう"/>
          <p:cNvSpPr txBox="1"/>
          <p:nvPr/>
        </p:nvSpPr>
        <p:spPr>
          <a:xfrm>
            <a:off x="4520807" y="82742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さしこもう</a:t>
            </a:r>
          </a:p>
        </p:txBody>
      </p:sp>
      <p:sp>
        <p:nvSpPr>
          <p:cNvPr id="1492" name="四角形"/>
          <p:cNvSpPr/>
          <p:nvPr/>
        </p:nvSpPr>
        <p:spPr>
          <a:xfrm rot="16200000">
            <a:off x="6922453" y="2373579"/>
            <a:ext cx="186023" cy="45550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3" name="四角形"/>
          <p:cNvSpPr/>
          <p:nvPr/>
        </p:nvSpPr>
        <p:spPr>
          <a:xfrm rot="16200000">
            <a:off x="6922453" y="2784951"/>
            <a:ext cx="186023" cy="455505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4" name="四角形"/>
          <p:cNvSpPr/>
          <p:nvPr/>
        </p:nvSpPr>
        <p:spPr>
          <a:xfrm rot="16200000">
            <a:off x="6922453" y="3196322"/>
            <a:ext cx="186023" cy="45550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5" name="四角形"/>
          <p:cNvSpPr/>
          <p:nvPr/>
        </p:nvSpPr>
        <p:spPr>
          <a:xfrm rot="16200000">
            <a:off x="6921299" y="3605918"/>
            <a:ext cx="186023" cy="455505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6" name="DOUT…"/>
          <p:cNvSpPr txBox="1"/>
          <p:nvPr/>
        </p:nvSpPr>
        <p:spPr>
          <a:xfrm>
            <a:off x="8444063" y="2252444"/>
            <a:ext cx="1474471" cy="193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50000"/>
              </a:lnSpc>
            </a:pPr>
            <a:r>
              <a:t>DOUT</a:t>
            </a:r>
          </a:p>
          <a:p>
            <a:pPr algn="l">
              <a:lnSpc>
                <a:spcPct val="50000"/>
              </a:lnSpc>
            </a:pPr>
            <a:r>
              <a:t>-</a:t>
            </a:r>
          </a:p>
          <a:p>
            <a:pPr algn="l">
              <a:lnSpc>
                <a:spcPct val="50000"/>
              </a:lnSpc>
            </a:pPr>
            <a:r>
              <a:t>+</a:t>
            </a:r>
          </a:p>
          <a:p>
            <a:pPr algn="l">
              <a:lnSpc>
                <a:spcPct val="50000"/>
              </a:lnSpc>
            </a:pPr>
            <a:r>
              <a:t>DIN</a:t>
            </a:r>
          </a:p>
        </p:txBody>
      </p:sp>
      <p:sp>
        <p:nvSpPr>
          <p:cNvPr id="1497" name="DOUT"/>
          <p:cNvSpPr txBox="1"/>
          <p:nvPr/>
        </p:nvSpPr>
        <p:spPr>
          <a:xfrm>
            <a:off x="4342436" y="1847118"/>
            <a:ext cx="147447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50000"/>
              </a:lnSpc>
            </a:lvl1pPr>
          </a:lstStyle>
          <a:p>
            <a:pPr/>
            <a:r>
              <a:t>DOUT</a:t>
            </a:r>
          </a:p>
        </p:txBody>
      </p:sp>
      <p:sp>
        <p:nvSpPr>
          <p:cNvPr id="1498" name="DIN"/>
          <p:cNvSpPr txBox="1"/>
          <p:nvPr/>
        </p:nvSpPr>
        <p:spPr>
          <a:xfrm>
            <a:off x="4342436" y="4029372"/>
            <a:ext cx="92857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50000"/>
              </a:lnSpc>
            </a:lvl1pPr>
          </a:lstStyle>
          <a:p>
            <a:pPr/>
            <a:r>
              <a:t>DIN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グループ"/>
          <p:cNvGrpSpPr/>
          <p:nvPr/>
        </p:nvGrpSpPr>
        <p:grpSpPr>
          <a:xfrm>
            <a:off x="1502483" y="757426"/>
            <a:ext cx="13023181" cy="8860308"/>
            <a:chOff x="0" y="0"/>
            <a:chExt cx="13023180" cy="8860307"/>
          </a:xfrm>
        </p:grpSpPr>
        <p:grpSp>
          <p:nvGrpSpPr>
            <p:cNvPr id="1507" name="グループ"/>
            <p:cNvGrpSpPr/>
            <p:nvPr/>
          </p:nvGrpSpPr>
          <p:grpSpPr>
            <a:xfrm rot="16200000">
              <a:off x="2032009" y="-879349"/>
              <a:ext cx="2544244" cy="6608264"/>
              <a:chOff x="0" y="0"/>
              <a:chExt cx="2544243" cy="6608262"/>
            </a:xfrm>
          </p:grpSpPr>
          <p:sp>
            <p:nvSpPr>
              <p:cNvPr id="1500" name="四角形"/>
              <p:cNvSpPr/>
              <p:nvPr/>
            </p:nvSpPr>
            <p:spPr>
              <a:xfrm>
                <a:off x="525893" y="1662905"/>
                <a:ext cx="195062" cy="42488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1" name="四角形"/>
              <p:cNvSpPr/>
              <p:nvPr/>
            </p:nvSpPr>
            <p:spPr>
              <a:xfrm>
                <a:off x="935585" y="1990659"/>
                <a:ext cx="195063" cy="42488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2" name="四角形"/>
              <p:cNvSpPr/>
              <p:nvPr/>
            </p:nvSpPr>
            <p:spPr>
              <a:xfrm>
                <a:off x="1345279" y="2359383"/>
                <a:ext cx="195062" cy="42488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3" name="四角形"/>
              <p:cNvSpPr/>
              <p:nvPr/>
            </p:nvSpPr>
            <p:spPr>
              <a:xfrm>
                <a:off x="1754971" y="1662905"/>
                <a:ext cx="195063" cy="4248880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4" name="円形"/>
              <p:cNvSpPr/>
              <p:nvPr/>
            </p:nvSpPr>
            <p:spPr>
              <a:xfrm>
                <a:off x="262604" y="0"/>
                <a:ext cx="1968235" cy="1964820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5" name="四角形"/>
              <p:cNvSpPr/>
              <p:nvPr/>
            </p:nvSpPr>
            <p:spPr>
              <a:xfrm>
                <a:off x="267533" y="978863"/>
                <a:ext cx="1968235" cy="1556833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6" name="四角形"/>
              <p:cNvSpPr/>
              <p:nvPr/>
            </p:nvSpPr>
            <p:spPr>
              <a:xfrm>
                <a:off x="0" y="2299993"/>
                <a:ext cx="2544244" cy="238582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29" name="グループ"/>
            <p:cNvGrpSpPr/>
            <p:nvPr/>
          </p:nvGrpSpPr>
          <p:grpSpPr>
            <a:xfrm>
              <a:off x="5423050" y="1518003"/>
              <a:ext cx="1369008" cy="2758793"/>
              <a:chOff x="0" y="0"/>
              <a:chExt cx="1369007" cy="2758791"/>
            </a:xfrm>
          </p:grpSpPr>
          <p:sp>
            <p:nvSpPr>
              <p:cNvPr id="1508" name="四角形"/>
              <p:cNvSpPr/>
              <p:nvPr/>
            </p:nvSpPr>
            <p:spPr>
              <a:xfrm rot="16200000">
                <a:off x="-694893" y="694892"/>
                <a:ext cx="2758793" cy="1369008"/>
              </a:xfrm>
              <a:prstGeom prst="rect">
                <a:avLst/>
              </a:prstGeom>
              <a:solidFill>
                <a:schemeClr val="accent3">
                  <a:hueOff val="-333989"/>
                  <a:satOff val="3917"/>
                  <a:lumOff val="-666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9" name="四角形"/>
              <p:cNvSpPr/>
              <p:nvPr/>
            </p:nvSpPr>
            <p:spPr>
              <a:xfrm rot="16200000">
                <a:off x="64066" y="1999374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0" name="四角形"/>
              <p:cNvSpPr/>
              <p:nvPr/>
            </p:nvSpPr>
            <p:spPr>
              <a:xfrm rot="16200000">
                <a:off x="64066" y="1546073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1" name="四角形"/>
              <p:cNvSpPr/>
              <p:nvPr/>
            </p:nvSpPr>
            <p:spPr>
              <a:xfrm rot="16200000">
                <a:off x="64066" y="1092772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2" name="四角形"/>
              <p:cNvSpPr/>
              <p:nvPr/>
            </p:nvSpPr>
            <p:spPr>
              <a:xfrm rot="16200000">
                <a:off x="64066" y="639471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3" name="四角形"/>
              <p:cNvSpPr/>
              <p:nvPr/>
            </p:nvSpPr>
            <p:spPr>
              <a:xfrm rot="16200000">
                <a:off x="64066" y="186171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4" name="四角形"/>
              <p:cNvSpPr/>
              <p:nvPr/>
            </p:nvSpPr>
            <p:spPr>
              <a:xfrm rot="16200000">
                <a:off x="362732" y="1999373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5" name="四角形"/>
              <p:cNvSpPr/>
              <p:nvPr/>
            </p:nvSpPr>
            <p:spPr>
              <a:xfrm rot="16200000">
                <a:off x="362732" y="1546072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6" name="四角形"/>
              <p:cNvSpPr/>
              <p:nvPr/>
            </p:nvSpPr>
            <p:spPr>
              <a:xfrm rot="16200000">
                <a:off x="362732" y="1092771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7" name="四角形"/>
              <p:cNvSpPr/>
              <p:nvPr/>
            </p:nvSpPr>
            <p:spPr>
              <a:xfrm rot="16200000">
                <a:off x="362732" y="639471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8" name="四角形"/>
              <p:cNvSpPr/>
              <p:nvPr/>
            </p:nvSpPr>
            <p:spPr>
              <a:xfrm rot="16200000">
                <a:off x="362732" y="186171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9" name="四角形"/>
              <p:cNvSpPr/>
              <p:nvPr/>
            </p:nvSpPr>
            <p:spPr>
              <a:xfrm rot="16200000">
                <a:off x="661399" y="1999373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0" name="四角形"/>
              <p:cNvSpPr/>
              <p:nvPr/>
            </p:nvSpPr>
            <p:spPr>
              <a:xfrm rot="16200000">
                <a:off x="661399" y="1546072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1" name="四角形"/>
              <p:cNvSpPr/>
              <p:nvPr/>
            </p:nvSpPr>
            <p:spPr>
              <a:xfrm rot="16200000">
                <a:off x="661399" y="1092771"/>
                <a:ext cx="330717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2" name="四角形"/>
              <p:cNvSpPr/>
              <p:nvPr/>
            </p:nvSpPr>
            <p:spPr>
              <a:xfrm rot="16200000">
                <a:off x="661399" y="639471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3" name="四角形"/>
              <p:cNvSpPr/>
              <p:nvPr/>
            </p:nvSpPr>
            <p:spPr>
              <a:xfrm rot="16200000">
                <a:off x="661399" y="186171"/>
                <a:ext cx="330717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4" name="四角形"/>
              <p:cNvSpPr/>
              <p:nvPr/>
            </p:nvSpPr>
            <p:spPr>
              <a:xfrm rot="16200000">
                <a:off x="960066" y="1999373"/>
                <a:ext cx="330716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5" name="四角形"/>
              <p:cNvSpPr/>
              <p:nvPr/>
            </p:nvSpPr>
            <p:spPr>
              <a:xfrm rot="16200000">
                <a:off x="960066" y="1546072"/>
                <a:ext cx="330716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6" name="四角形"/>
              <p:cNvSpPr/>
              <p:nvPr/>
            </p:nvSpPr>
            <p:spPr>
              <a:xfrm rot="16200000">
                <a:off x="960066" y="1092771"/>
                <a:ext cx="330716" cy="154023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7" name="四角形"/>
              <p:cNvSpPr/>
              <p:nvPr/>
            </p:nvSpPr>
            <p:spPr>
              <a:xfrm rot="16200000">
                <a:off x="960066" y="639471"/>
                <a:ext cx="330716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8" name="四角形"/>
              <p:cNvSpPr/>
              <p:nvPr/>
            </p:nvSpPr>
            <p:spPr>
              <a:xfrm rot="16200000">
                <a:off x="960066" y="186171"/>
                <a:ext cx="330716" cy="15402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530" name="四角形"/>
            <p:cNvSpPr/>
            <p:nvPr/>
          </p:nvSpPr>
          <p:spPr>
            <a:xfrm>
              <a:off x="4396713" y="6360454"/>
              <a:ext cx="8576131" cy="24998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545" name="グループ"/>
            <p:cNvGrpSpPr/>
            <p:nvPr/>
          </p:nvGrpSpPr>
          <p:grpSpPr>
            <a:xfrm>
              <a:off x="5153290" y="5729261"/>
              <a:ext cx="7869891" cy="1604648"/>
              <a:chOff x="0" y="0"/>
              <a:chExt cx="7869889" cy="1604646"/>
            </a:xfrm>
          </p:grpSpPr>
          <p:sp>
            <p:nvSpPr>
              <p:cNvPr id="1531" name="四角形"/>
              <p:cNvSpPr/>
              <p:nvPr/>
            </p:nvSpPr>
            <p:spPr>
              <a:xfrm>
                <a:off x="0" y="0"/>
                <a:ext cx="7869890" cy="160464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2" name="四角形"/>
              <p:cNvSpPr/>
              <p:nvPr/>
            </p:nvSpPr>
            <p:spPr>
              <a:xfrm>
                <a:off x="122841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3" name="四角形"/>
              <p:cNvSpPr/>
              <p:nvPr/>
            </p:nvSpPr>
            <p:spPr>
              <a:xfrm>
                <a:off x="6920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4" name="四角形"/>
              <p:cNvSpPr/>
              <p:nvPr/>
            </p:nvSpPr>
            <p:spPr>
              <a:xfrm>
                <a:off x="126129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5" name="四角形"/>
              <p:cNvSpPr/>
              <p:nvPr/>
            </p:nvSpPr>
            <p:spPr>
              <a:xfrm>
                <a:off x="1830527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6" name="四角形"/>
              <p:cNvSpPr/>
              <p:nvPr/>
            </p:nvSpPr>
            <p:spPr>
              <a:xfrm>
                <a:off x="23997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7" name="四角形"/>
              <p:cNvSpPr/>
              <p:nvPr/>
            </p:nvSpPr>
            <p:spPr>
              <a:xfrm>
                <a:off x="2968985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8" name="四角形"/>
              <p:cNvSpPr/>
              <p:nvPr/>
            </p:nvSpPr>
            <p:spPr>
              <a:xfrm>
                <a:off x="3538213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9" name="四角形"/>
              <p:cNvSpPr/>
              <p:nvPr/>
            </p:nvSpPr>
            <p:spPr>
              <a:xfrm>
                <a:off x="4107442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0" name="四角形"/>
              <p:cNvSpPr/>
              <p:nvPr/>
            </p:nvSpPr>
            <p:spPr>
              <a:xfrm>
                <a:off x="46766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1" name="四角形"/>
              <p:cNvSpPr/>
              <p:nvPr/>
            </p:nvSpPr>
            <p:spPr>
              <a:xfrm>
                <a:off x="5245899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2" name="四角形"/>
              <p:cNvSpPr/>
              <p:nvPr/>
            </p:nvSpPr>
            <p:spPr>
              <a:xfrm>
                <a:off x="581512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3" name="四角形"/>
              <p:cNvSpPr/>
              <p:nvPr/>
            </p:nvSpPr>
            <p:spPr>
              <a:xfrm>
                <a:off x="63843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4" name="四角形"/>
              <p:cNvSpPr/>
              <p:nvPr/>
            </p:nvSpPr>
            <p:spPr>
              <a:xfrm>
                <a:off x="6953584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546" name="LED"/>
            <p:cNvSpPr txBox="1"/>
            <p:nvPr/>
          </p:nvSpPr>
          <p:spPr>
            <a:xfrm rot="5400000">
              <a:off x="4970860" y="7598119"/>
              <a:ext cx="979196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LED</a:t>
              </a:r>
            </a:p>
          </p:txBody>
        </p:sp>
        <p:sp>
          <p:nvSpPr>
            <p:cNvPr id="1547" name="OUT4"/>
            <p:cNvSpPr txBox="1"/>
            <p:nvPr/>
          </p:nvSpPr>
          <p:spPr>
            <a:xfrm rot="5400000">
              <a:off x="5969542" y="7775958"/>
              <a:ext cx="1357021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OUT4</a:t>
              </a:r>
            </a:p>
          </p:txBody>
        </p:sp>
        <p:sp>
          <p:nvSpPr>
            <p:cNvPr id="1548" name="OUT3"/>
            <p:cNvSpPr txBox="1"/>
            <p:nvPr/>
          </p:nvSpPr>
          <p:spPr>
            <a:xfrm rot="5400000">
              <a:off x="6515066" y="7775958"/>
              <a:ext cx="13552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OUT3</a:t>
              </a:r>
            </a:p>
          </p:txBody>
        </p:sp>
        <p:sp>
          <p:nvSpPr>
            <p:cNvPr id="1549" name="BTN"/>
            <p:cNvSpPr txBox="1"/>
            <p:nvPr/>
          </p:nvSpPr>
          <p:spPr>
            <a:xfrm rot="5400000">
              <a:off x="5536158" y="7598158"/>
              <a:ext cx="10361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BTN</a:t>
              </a:r>
            </a:p>
          </p:txBody>
        </p:sp>
        <p:sp>
          <p:nvSpPr>
            <p:cNvPr id="1550" name="CN4"/>
            <p:cNvSpPr txBox="1"/>
            <p:nvPr/>
          </p:nvSpPr>
          <p:spPr>
            <a:xfrm rot="5400000">
              <a:off x="4285674" y="6852946"/>
              <a:ext cx="106037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CN4</a:t>
              </a:r>
            </a:p>
          </p:txBody>
        </p:sp>
        <p:sp>
          <p:nvSpPr>
            <p:cNvPr id="1551" name="つなごう"/>
            <p:cNvSpPr txBox="1"/>
            <p:nvPr/>
          </p:nvSpPr>
          <p:spPr>
            <a:xfrm>
              <a:off x="7491050" y="0"/>
              <a:ext cx="2654301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つなごう</a:t>
              </a:r>
            </a:p>
          </p:txBody>
        </p:sp>
        <p:sp>
          <p:nvSpPr>
            <p:cNvPr id="1552" name="四角形"/>
            <p:cNvSpPr/>
            <p:nvPr/>
          </p:nvSpPr>
          <p:spPr>
            <a:xfrm rot="16200000">
              <a:off x="5419969" y="1616153"/>
              <a:ext cx="186023" cy="455505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3" name="四角形"/>
            <p:cNvSpPr/>
            <p:nvPr/>
          </p:nvSpPr>
          <p:spPr>
            <a:xfrm rot="16200000">
              <a:off x="5419969" y="2027524"/>
              <a:ext cx="186023" cy="4555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4" name="四角形"/>
            <p:cNvSpPr/>
            <p:nvPr/>
          </p:nvSpPr>
          <p:spPr>
            <a:xfrm rot="16200000">
              <a:off x="5419969" y="2438896"/>
              <a:ext cx="186023" cy="455505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5" name="四角形"/>
            <p:cNvSpPr/>
            <p:nvPr/>
          </p:nvSpPr>
          <p:spPr>
            <a:xfrm rot="16200000">
              <a:off x="5418816" y="2848491"/>
              <a:ext cx="186022" cy="4555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6" name="DOUT…"/>
            <p:cNvSpPr txBox="1"/>
            <p:nvPr/>
          </p:nvSpPr>
          <p:spPr>
            <a:xfrm>
              <a:off x="6941580" y="1495018"/>
              <a:ext cx="1936700" cy="193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50000"/>
                </a:lnSpc>
              </a:pPr>
              <a:r>
                <a:t>DOUT</a:t>
              </a:r>
            </a:p>
            <a:p>
              <a:pPr algn="l">
                <a:lnSpc>
                  <a:spcPct val="50000"/>
                </a:lnSpc>
              </a:pPr>
              <a:r>
                <a:t>      -</a:t>
              </a:r>
            </a:p>
            <a:p>
              <a:pPr algn="l">
                <a:lnSpc>
                  <a:spcPct val="50000"/>
                </a:lnSpc>
              </a:pPr>
              <a:r>
                <a:t>          +</a:t>
              </a:r>
            </a:p>
            <a:p>
              <a:pPr algn="l">
                <a:lnSpc>
                  <a:spcPct val="50000"/>
                </a:lnSpc>
              </a:pPr>
              <a:r>
                <a:t>DIN</a:t>
              </a:r>
            </a:p>
          </p:txBody>
        </p:sp>
        <p:sp>
          <p:nvSpPr>
            <p:cNvPr id="1557" name="DOUT"/>
            <p:cNvSpPr txBox="1"/>
            <p:nvPr/>
          </p:nvSpPr>
          <p:spPr>
            <a:xfrm>
              <a:off x="2839953" y="1089691"/>
              <a:ext cx="1474471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50000"/>
                </a:lnSpc>
              </a:lvl1pPr>
            </a:lstStyle>
            <a:p>
              <a:pPr/>
              <a:r>
                <a:t>DOUT</a:t>
              </a:r>
            </a:p>
          </p:txBody>
        </p:sp>
        <p:sp>
          <p:nvSpPr>
            <p:cNvPr id="1558" name="DIN"/>
            <p:cNvSpPr txBox="1"/>
            <p:nvPr/>
          </p:nvSpPr>
          <p:spPr>
            <a:xfrm>
              <a:off x="2839953" y="3271945"/>
              <a:ext cx="928574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50000"/>
                </a:lnSpc>
              </a:lvl1pPr>
            </a:lstStyle>
            <a:p>
              <a:pPr/>
              <a:r>
                <a:t>DIN</a:t>
              </a:r>
            </a:p>
          </p:txBody>
        </p:sp>
        <p:sp>
          <p:nvSpPr>
            <p:cNvPr id="1589" name="接続の線"/>
            <p:cNvSpPr/>
            <p:nvPr/>
          </p:nvSpPr>
          <p:spPr>
            <a:xfrm>
              <a:off x="5451217" y="4516944"/>
              <a:ext cx="308110" cy="621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129" y="12117"/>
                    <a:pt x="9329" y="4917"/>
                    <a:pt x="21600" y="0"/>
                  </a:cubicBezTo>
                </a:path>
              </a:pathLst>
            </a:custGeom>
            <a:noFill/>
            <a:ln w="1143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560" name="OUT2"/>
            <p:cNvSpPr txBox="1"/>
            <p:nvPr/>
          </p:nvSpPr>
          <p:spPr>
            <a:xfrm rot="5400000">
              <a:off x="7068179" y="7773028"/>
              <a:ext cx="13552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OUT2</a:t>
              </a:r>
            </a:p>
          </p:txBody>
        </p:sp>
        <p:sp>
          <p:nvSpPr>
            <p:cNvPr id="1561" name="OUT1"/>
            <p:cNvSpPr txBox="1"/>
            <p:nvPr/>
          </p:nvSpPr>
          <p:spPr>
            <a:xfrm rot="5400000">
              <a:off x="7572269" y="7781909"/>
              <a:ext cx="1355294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OUT1</a:t>
              </a:r>
            </a:p>
          </p:txBody>
        </p:sp>
        <p:sp>
          <p:nvSpPr>
            <p:cNvPr id="1562" name="GND"/>
            <p:cNvSpPr txBox="1"/>
            <p:nvPr/>
          </p:nvSpPr>
          <p:spPr>
            <a:xfrm rot="5400000">
              <a:off x="8267503" y="7661658"/>
              <a:ext cx="11013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GND</a:t>
              </a:r>
            </a:p>
          </p:txBody>
        </p:sp>
        <p:sp>
          <p:nvSpPr>
            <p:cNvPr id="1590" name="接続の線"/>
            <p:cNvSpPr/>
            <p:nvPr/>
          </p:nvSpPr>
          <p:spPr>
            <a:xfrm>
              <a:off x="6722283" y="2687984"/>
              <a:ext cx="2744474" cy="2457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0631" y="7322"/>
                    <a:pt x="13431" y="122"/>
                    <a:pt x="0" y="0"/>
                  </a:cubicBezTo>
                </a:path>
              </a:pathLst>
            </a:custGeom>
            <a:noFill/>
            <a:ln w="1143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564" name="VCC"/>
            <p:cNvSpPr txBox="1"/>
            <p:nvPr/>
          </p:nvSpPr>
          <p:spPr>
            <a:xfrm rot="5400000">
              <a:off x="8914717" y="7673204"/>
              <a:ext cx="1076783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VCC</a:t>
              </a:r>
            </a:p>
          </p:txBody>
        </p:sp>
        <p:sp>
          <p:nvSpPr>
            <p:cNvPr id="1565" name="IN4"/>
            <p:cNvSpPr txBox="1"/>
            <p:nvPr/>
          </p:nvSpPr>
          <p:spPr>
            <a:xfrm rot="5400000">
              <a:off x="9610468" y="7598119"/>
              <a:ext cx="841452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IN4</a:t>
              </a:r>
            </a:p>
          </p:txBody>
        </p:sp>
        <p:sp>
          <p:nvSpPr>
            <p:cNvPr id="1566" name="IN3"/>
            <p:cNvSpPr txBox="1"/>
            <p:nvPr/>
          </p:nvSpPr>
          <p:spPr>
            <a:xfrm rot="5400000">
              <a:off x="10189417" y="7598119"/>
              <a:ext cx="83972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IN3</a:t>
              </a:r>
            </a:p>
          </p:txBody>
        </p:sp>
        <p:sp>
          <p:nvSpPr>
            <p:cNvPr id="1567" name="IN2"/>
            <p:cNvSpPr txBox="1"/>
            <p:nvPr/>
          </p:nvSpPr>
          <p:spPr>
            <a:xfrm rot="5400000">
              <a:off x="10767503" y="7598119"/>
              <a:ext cx="83972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IN2</a:t>
              </a:r>
            </a:p>
          </p:txBody>
        </p:sp>
        <p:sp>
          <p:nvSpPr>
            <p:cNvPr id="1591" name="接続の線"/>
            <p:cNvSpPr/>
            <p:nvPr/>
          </p:nvSpPr>
          <p:spPr>
            <a:xfrm>
              <a:off x="6704676" y="2237674"/>
              <a:ext cx="2175764" cy="2902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0988" y="7857"/>
                    <a:pt x="13788" y="657"/>
                    <a:pt x="0" y="0"/>
                  </a:cubicBezTo>
                </a:path>
              </a:pathLst>
            </a:custGeom>
            <a:noFill/>
            <a:ln w="1143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grpSp>
          <p:nvGrpSpPr>
            <p:cNvPr id="1571" name="グループ"/>
            <p:cNvGrpSpPr/>
            <p:nvPr/>
          </p:nvGrpSpPr>
          <p:grpSpPr>
            <a:xfrm>
              <a:off x="9405103" y="5145745"/>
              <a:ext cx="152005" cy="794279"/>
              <a:chOff x="0" y="0"/>
              <a:chExt cx="152004" cy="794278"/>
            </a:xfrm>
          </p:grpSpPr>
          <p:sp>
            <p:nvSpPr>
              <p:cNvPr id="1569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0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74" name="グループ"/>
            <p:cNvGrpSpPr/>
            <p:nvPr/>
          </p:nvGrpSpPr>
          <p:grpSpPr>
            <a:xfrm>
              <a:off x="5376985" y="5138923"/>
              <a:ext cx="152006" cy="794280"/>
              <a:chOff x="0" y="0"/>
              <a:chExt cx="152004" cy="794278"/>
            </a:xfrm>
          </p:grpSpPr>
          <p:sp>
            <p:nvSpPr>
              <p:cNvPr id="1572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3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77" name="グループ"/>
            <p:cNvGrpSpPr/>
            <p:nvPr/>
          </p:nvGrpSpPr>
          <p:grpSpPr>
            <a:xfrm>
              <a:off x="8807680" y="5139935"/>
              <a:ext cx="152006" cy="794279"/>
              <a:chOff x="0" y="0"/>
              <a:chExt cx="152004" cy="794278"/>
            </a:xfrm>
          </p:grpSpPr>
          <p:sp>
            <p:nvSpPr>
              <p:cNvPr id="1575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6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80" name="グループ"/>
            <p:cNvGrpSpPr/>
            <p:nvPr/>
          </p:nvGrpSpPr>
          <p:grpSpPr>
            <a:xfrm rot="5400000">
              <a:off x="6231535" y="1838327"/>
              <a:ext cx="152005" cy="794280"/>
              <a:chOff x="0" y="0"/>
              <a:chExt cx="152004" cy="794278"/>
            </a:xfrm>
          </p:grpSpPr>
          <p:sp>
            <p:nvSpPr>
              <p:cNvPr id="1578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9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83" name="グループ"/>
            <p:cNvGrpSpPr/>
            <p:nvPr/>
          </p:nvGrpSpPr>
          <p:grpSpPr>
            <a:xfrm rot="5400000">
              <a:off x="6249142" y="2301296"/>
              <a:ext cx="152006" cy="794280"/>
              <a:chOff x="0" y="0"/>
              <a:chExt cx="152004" cy="794278"/>
            </a:xfrm>
          </p:grpSpPr>
          <p:sp>
            <p:nvSpPr>
              <p:cNvPr id="1581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82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86" name="グループ"/>
            <p:cNvGrpSpPr/>
            <p:nvPr/>
          </p:nvGrpSpPr>
          <p:grpSpPr>
            <a:xfrm rot="10800000">
              <a:off x="5872188" y="3099660"/>
              <a:ext cx="152006" cy="794280"/>
              <a:chOff x="0" y="0"/>
              <a:chExt cx="152004" cy="794278"/>
            </a:xfrm>
          </p:grpSpPr>
          <p:sp>
            <p:nvSpPr>
              <p:cNvPr id="1584" name="四角形"/>
              <p:cNvSpPr/>
              <p:nvPr/>
            </p:nvSpPr>
            <p:spPr>
              <a:xfrm rot="41332">
                <a:off x="38102" y="126562"/>
                <a:ext cx="79228" cy="667265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85" name="四角形"/>
              <p:cNvSpPr/>
              <p:nvPr/>
            </p:nvSpPr>
            <p:spPr>
              <a:xfrm>
                <a:off x="0" y="0"/>
                <a:ext cx="152005" cy="50840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592" name="接続の線"/>
            <p:cNvSpPr/>
            <p:nvPr/>
          </p:nvSpPr>
          <p:spPr>
            <a:xfrm>
              <a:off x="5659920" y="3893939"/>
              <a:ext cx="291930" cy="73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937" y="10192"/>
                    <a:pt x="12737" y="17392"/>
                    <a:pt x="0" y="21600"/>
                  </a:cubicBezTo>
                </a:path>
              </a:pathLst>
            </a:custGeom>
            <a:noFill/>
            <a:ln w="1143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ダイレクト バージョン"/>
          <p:cNvSpPr txBox="1"/>
          <p:nvPr/>
        </p:nvSpPr>
        <p:spPr>
          <a:xfrm>
            <a:off x="3224847" y="2380696"/>
            <a:ext cx="655510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ダイレクト バージョン</a:t>
            </a:r>
          </a:p>
        </p:txBody>
      </p:sp>
      <p:pic>
        <p:nvPicPr>
          <p:cNvPr id="15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2665" y="4207130"/>
            <a:ext cx="3659470" cy="4437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四角形"/>
          <p:cNvSpPr/>
          <p:nvPr/>
        </p:nvSpPr>
        <p:spPr>
          <a:xfrm>
            <a:off x="5571006" y="2873562"/>
            <a:ext cx="195063" cy="424888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98" name="四角形"/>
          <p:cNvSpPr/>
          <p:nvPr/>
        </p:nvSpPr>
        <p:spPr>
          <a:xfrm>
            <a:off x="5980699" y="3201316"/>
            <a:ext cx="195063" cy="424888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99" name="四角形"/>
          <p:cNvSpPr/>
          <p:nvPr/>
        </p:nvSpPr>
        <p:spPr>
          <a:xfrm>
            <a:off x="6390392" y="3570040"/>
            <a:ext cx="195063" cy="424888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0" name="四角形"/>
          <p:cNvSpPr/>
          <p:nvPr/>
        </p:nvSpPr>
        <p:spPr>
          <a:xfrm>
            <a:off x="6800085" y="2873562"/>
            <a:ext cx="195063" cy="196482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1" name="円形"/>
          <p:cNvSpPr/>
          <p:nvPr/>
        </p:nvSpPr>
        <p:spPr>
          <a:xfrm>
            <a:off x="5307718" y="1210656"/>
            <a:ext cx="1968234" cy="1964820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2" name="四角形"/>
          <p:cNvSpPr/>
          <p:nvPr/>
        </p:nvSpPr>
        <p:spPr>
          <a:xfrm>
            <a:off x="5312647" y="2189520"/>
            <a:ext cx="1968234" cy="1556833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3" name="四角形"/>
          <p:cNvSpPr/>
          <p:nvPr/>
        </p:nvSpPr>
        <p:spPr>
          <a:xfrm>
            <a:off x="5045113" y="3510650"/>
            <a:ext cx="2544244" cy="238582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4" name="DIN"/>
          <p:cNvSpPr txBox="1"/>
          <p:nvPr/>
        </p:nvSpPr>
        <p:spPr>
          <a:xfrm>
            <a:off x="4524246" y="6478410"/>
            <a:ext cx="92857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DIN</a:t>
            </a:r>
          </a:p>
        </p:txBody>
      </p:sp>
      <p:sp>
        <p:nvSpPr>
          <p:cNvPr id="1605" name="DOUT…"/>
          <p:cNvSpPr txBox="1"/>
          <p:nvPr/>
        </p:nvSpPr>
        <p:spPr>
          <a:xfrm>
            <a:off x="7235178" y="5027354"/>
            <a:ext cx="4279901" cy="1981200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DOUT</a:t>
            </a:r>
          </a:p>
          <a:p>
            <a:pPr algn="l"/>
            <a:r>
              <a:t>今回は使わないので</a:t>
            </a:r>
          </a:p>
          <a:p>
            <a:pPr algn="l"/>
            <a:r>
              <a:t>曲げちゃう！</a:t>
            </a:r>
          </a:p>
        </p:txBody>
      </p:sp>
      <p:sp>
        <p:nvSpPr>
          <p:cNvPr id="1606" name="-"/>
          <p:cNvSpPr txBox="1"/>
          <p:nvPr/>
        </p:nvSpPr>
        <p:spPr>
          <a:xfrm>
            <a:off x="6312831" y="7806343"/>
            <a:ext cx="34163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607" name="+"/>
          <p:cNvSpPr txBox="1"/>
          <p:nvPr/>
        </p:nvSpPr>
        <p:spPr>
          <a:xfrm>
            <a:off x="5804299" y="7331421"/>
            <a:ext cx="5308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  <p:sp>
        <p:nvSpPr>
          <p:cNvPr id="1608" name="四角形"/>
          <p:cNvSpPr/>
          <p:nvPr/>
        </p:nvSpPr>
        <p:spPr>
          <a:xfrm rot="16200000">
            <a:off x="7693774" y="3822002"/>
            <a:ext cx="180856" cy="1968235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9" name="＊ブレッドボードとジャンパー線を用意できればそちらが推奨！"/>
          <p:cNvSpPr txBox="1"/>
          <p:nvPr/>
        </p:nvSpPr>
        <p:spPr>
          <a:xfrm>
            <a:off x="128797" y="8994960"/>
            <a:ext cx="110794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＊ブレッドボードとジャンパー線を用意できればそちらが推奨！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DIN…"/>
          <p:cNvSpPr txBox="1"/>
          <p:nvPr/>
        </p:nvSpPr>
        <p:spPr>
          <a:xfrm>
            <a:off x="741486" y="5000299"/>
            <a:ext cx="4710726" cy="267970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DIN</a:t>
            </a:r>
          </a:p>
          <a:p>
            <a:pPr algn="r"/>
            <a:r>
              <a:t>ぐねぐねと２回曲げて</a:t>
            </a:r>
          </a:p>
          <a:p>
            <a:pPr algn="r"/>
            <a:r>
              <a:t>間隔を広げよう</a:t>
            </a:r>
          </a:p>
        </p:txBody>
      </p:sp>
      <p:sp>
        <p:nvSpPr>
          <p:cNvPr id="1612" name="-"/>
          <p:cNvSpPr txBox="1"/>
          <p:nvPr/>
        </p:nvSpPr>
        <p:spPr>
          <a:xfrm>
            <a:off x="7086731" y="7806343"/>
            <a:ext cx="34163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613" name="+"/>
          <p:cNvSpPr txBox="1"/>
          <p:nvPr/>
        </p:nvSpPr>
        <p:spPr>
          <a:xfrm>
            <a:off x="6578199" y="7331421"/>
            <a:ext cx="5308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  <p:grpSp>
        <p:nvGrpSpPr>
          <p:cNvPr id="1624" name="グループ"/>
          <p:cNvGrpSpPr/>
          <p:nvPr/>
        </p:nvGrpSpPr>
        <p:grpSpPr>
          <a:xfrm>
            <a:off x="5576321" y="1210656"/>
            <a:ext cx="3965899" cy="6608264"/>
            <a:chOff x="0" y="0"/>
            <a:chExt cx="3965897" cy="6608262"/>
          </a:xfrm>
        </p:grpSpPr>
        <p:sp>
          <p:nvSpPr>
            <p:cNvPr id="1614" name="四角形"/>
            <p:cNvSpPr/>
            <p:nvPr/>
          </p:nvSpPr>
          <p:spPr>
            <a:xfrm>
              <a:off x="768586" y="1662905"/>
              <a:ext cx="195062" cy="118187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5" name="四角形"/>
            <p:cNvSpPr/>
            <p:nvPr/>
          </p:nvSpPr>
          <p:spPr>
            <a:xfrm>
              <a:off x="1178278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6" name="四角形"/>
            <p:cNvSpPr/>
            <p:nvPr/>
          </p:nvSpPr>
          <p:spPr>
            <a:xfrm>
              <a:off x="1587971" y="2359383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7" name="四角形"/>
            <p:cNvSpPr/>
            <p:nvPr/>
          </p:nvSpPr>
          <p:spPr>
            <a:xfrm>
              <a:off x="1997664" y="1662905"/>
              <a:ext cx="195062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8" name="円形"/>
            <p:cNvSpPr/>
            <p:nvPr/>
          </p:nvSpPr>
          <p:spPr>
            <a:xfrm>
              <a:off x="505297" y="0"/>
              <a:ext cx="1968234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9" name="四角形"/>
            <p:cNvSpPr/>
            <p:nvPr/>
          </p:nvSpPr>
          <p:spPr>
            <a:xfrm>
              <a:off x="510226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0" name="四角形"/>
            <p:cNvSpPr/>
            <p:nvPr/>
          </p:nvSpPr>
          <p:spPr>
            <a:xfrm>
              <a:off x="242692" y="2299993"/>
              <a:ext cx="2544245" cy="23858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1" name="四角形"/>
            <p:cNvSpPr/>
            <p:nvPr/>
          </p:nvSpPr>
          <p:spPr>
            <a:xfrm rot="16200000">
              <a:off x="2891353" y="2611346"/>
              <a:ext cx="180856" cy="196823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2" name="四角形"/>
            <p:cNvSpPr/>
            <p:nvPr/>
          </p:nvSpPr>
          <p:spPr>
            <a:xfrm rot="2700000">
              <a:off x="394183" y="2593693"/>
              <a:ext cx="193943" cy="115588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3" name="四角形"/>
            <p:cNvSpPr/>
            <p:nvPr/>
          </p:nvSpPr>
          <p:spPr>
            <a:xfrm>
              <a:off x="0" y="3517276"/>
              <a:ext cx="182154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-"/>
          <p:cNvSpPr txBox="1"/>
          <p:nvPr/>
        </p:nvSpPr>
        <p:spPr>
          <a:xfrm>
            <a:off x="7430687" y="5954159"/>
            <a:ext cx="34163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627" name="+"/>
          <p:cNvSpPr txBox="1"/>
          <p:nvPr/>
        </p:nvSpPr>
        <p:spPr>
          <a:xfrm>
            <a:off x="6074550" y="5503805"/>
            <a:ext cx="53086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  <p:grpSp>
        <p:nvGrpSpPr>
          <p:cNvPr id="1638" name="グループ"/>
          <p:cNvGrpSpPr/>
          <p:nvPr/>
        </p:nvGrpSpPr>
        <p:grpSpPr>
          <a:xfrm>
            <a:off x="5502616" y="58667"/>
            <a:ext cx="3965899" cy="6608263"/>
            <a:chOff x="0" y="0"/>
            <a:chExt cx="3965897" cy="6608262"/>
          </a:xfrm>
        </p:grpSpPr>
        <p:sp>
          <p:nvSpPr>
            <p:cNvPr id="1628" name="四角形"/>
            <p:cNvSpPr/>
            <p:nvPr/>
          </p:nvSpPr>
          <p:spPr>
            <a:xfrm>
              <a:off x="768586" y="1662905"/>
              <a:ext cx="195062" cy="118187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9" name="四角形"/>
            <p:cNvSpPr/>
            <p:nvPr/>
          </p:nvSpPr>
          <p:spPr>
            <a:xfrm>
              <a:off x="1178278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0" name="四角形"/>
            <p:cNvSpPr/>
            <p:nvPr/>
          </p:nvSpPr>
          <p:spPr>
            <a:xfrm>
              <a:off x="1587971" y="2359383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1" name="四角形"/>
            <p:cNvSpPr/>
            <p:nvPr/>
          </p:nvSpPr>
          <p:spPr>
            <a:xfrm>
              <a:off x="1997664" y="1662905"/>
              <a:ext cx="195062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2" name="円形"/>
            <p:cNvSpPr/>
            <p:nvPr/>
          </p:nvSpPr>
          <p:spPr>
            <a:xfrm>
              <a:off x="505297" y="0"/>
              <a:ext cx="1968234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3" name="四角形"/>
            <p:cNvSpPr/>
            <p:nvPr/>
          </p:nvSpPr>
          <p:spPr>
            <a:xfrm>
              <a:off x="510226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4" name="四角形"/>
            <p:cNvSpPr/>
            <p:nvPr/>
          </p:nvSpPr>
          <p:spPr>
            <a:xfrm>
              <a:off x="242692" y="2299993"/>
              <a:ext cx="2544245" cy="23858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5" name="四角形"/>
            <p:cNvSpPr/>
            <p:nvPr/>
          </p:nvSpPr>
          <p:spPr>
            <a:xfrm rot="16200000">
              <a:off x="2891353" y="2611346"/>
              <a:ext cx="180856" cy="196823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6" name="四角形"/>
            <p:cNvSpPr/>
            <p:nvPr/>
          </p:nvSpPr>
          <p:spPr>
            <a:xfrm rot="2700000">
              <a:off x="394183" y="2593693"/>
              <a:ext cx="193943" cy="115588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7" name="四角形"/>
            <p:cNvSpPr/>
            <p:nvPr/>
          </p:nvSpPr>
          <p:spPr>
            <a:xfrm>
              <a:off x="0" y="3517276"/>
              <a:ext cx="182154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39" name="DIN"/>
          <p:cNvSpPr txBox="1"/>
          <p:nvPr/>
        </p:nvSpPr>
        <p:spPr>
          <a:xfrm>
            <a:off x="4087731" y="3603923"/>
            <a:ext cx="12452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DIN</a:t>
            </a:r>
          </a:p>
        </p:txBody>
      </p:sp>
      <p:grpSp>
        <p:nvGrpSpPr>
          <p:cNvPr id="1661" name="グループ"/>
          <p:cNvGrpSpPr/>
          <p:nvPr/>
        </p:nvGrpSpPr>
        <p:grpSpPr>
          <a:xfrm>
            <a:off x="4469967" y="6770172"/>
            <a:ext cx="8626469" cy="3131046"/>
            <a:chOff x="0" y="0"/>
            <a:chExt cx="8626467" cy="3131045"/>
          </a:xfrm>
        </p:grpSpPr>
        <p:sp>
          <p:nvSpPr>
            <p:cNvPr id="1640" name="四角形"/>
            <p:cNvSpPr/>
            <p:nvPr/>
          </p:nvSpPr>
          <p:spPr>
            <a:xfrm>
              <a:off x="0" y="631192"/>
              <a:ext cx="8576131" cy="24998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655" name="グループ"/>
            <p:cNvGrpSpPr/>
            <p:nvPr/>
          </p:nvGrpSpPr>
          <p:grpSpPr>
            <a:xfrm>
              <a:off x="756577" y="0"/>
              <a:ext cx="7869891" cy="1604647"/>
              <a:chOff x="0" y="0"/>
              <a:chExt cx="7869889" cy="1604646"/>
            </a:xfrm>
          </p:grpSpPr>
          <p:sp>
            <p:nvSpPr>
              <p:cNvPr id="1641" name="四角形"/>
              <p:cNvSpPr/>
              <p:nvPr/>
            </p:nvSpPr>
            <p:spPr>
              <a:xfrm>
                <a:off x="0" y="0"/>
                <a:ext cx="7869890" cy="160464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2" name="四角形"/>
              <p:cNvSpPr/>
              <p:nvPr/>
            </p:nvSpPr>
            <p:spPr>
              <a:xfrm>
                <a:off x="122841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3" name="四角形"/>
              <p:cNvSpPr/>
              <p:nvPr/>
            </p:nvSpPr>
            <p:spPr>
              <a:xfrm>
                <a:off x="6920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4" name="四角形"/>
              <p:cNvSpPr/>
              <p:nvPr/>
            </p:nvSpPr>
            <p:spPr>
              <a:xfrm>
                <a:off x="126129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5" name="四角形"/>
              <p:cNvSpPr/>
              <p:nvPr/>
            </p:nvSpPr>
            <p:spPr>
              <a:xfrm>
                <a:off x="1830527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6" name="四角形"/>
              <p:cNvSpPr/>
              <p:nvPr/>
            </p:nvSpPr>
            <p:spPr>
              <a:xfrm>
                <a:off x="23997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7" name="四角形"/>
              <p:cNvSpPr/>
              <p:nvPr/>
            </p:nvSpPr>
            <p:spPr>
              <a:xfrm>
                <a:off x="2968985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8" name="四角形"/>
              <p:cNvSpPr/>
              <p:nvPr/>
            </p:nvSpPr>
            <p:spPr>
              <a:xfrm>
                <a:off x="3538213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9" name="四角形"/>
              <p:cNvSpPr/>
              <p:nvPr/>
            </p:nvSpPr>
            <p:spPr>
              <a:xfrm>
                <a:off x="4107442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0" name="四角形"/>
              <p:cNvSpPr/>
              <p:nvPr/>
            </p:nvSpPr>
            <p:spPr>
              <a:xfrm>
                <a:off x="46766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1" name="四角形"/>
              <p:cNvSpPr/>
              <p:nvPr/>
            </p:nvSpPr>
            <p:spPr>
              <a:xfrm>
                <a:off x="5245899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2" name="四角形"/>
              <p:cNvSpPr/>
              <p:nvPr/>
            </p:nvSpPr>
            <p:spPr>
              <a:xfrm>
                <a:off x="581512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3" name="四角形"/>
              <p:cNvSpPr/>
              <p:nvPr/>
            </p:nvSpPr>
            <p:spPr>
              <a:xfrm>
                <a:off x="63843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54" name="四角形"/>
              <p:cNvSpPr/>
              <p:nvPr/>
            </p:nvSpPr>
            <p:spPr>
              <a:xfrm>
                <a:off x="6953584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656" name="LED"/>
            <p:cNvSpPr txBox="1"/>
            <p:nvPr/>
          </p:nvSpPr>
          <p:spPr>
            <a:xfrm rot="5400000">
              <a:off x="574147" y="1868857"/>
              <a:ext cx="97919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LED</a:t>
              </a:r>
            </a:p>
          </p:txBody>
        </p:sp>
        <p:sp>
          <p:nvSpPr>
            <p:cNvPr id="1657" name="OUT4"/>
            <p:cNvSpPr txBox="1"/>
            <p:nvPr/>
          </p:nvSpPr>
          <p:spPr>
            <a:xfrm rot="5400000">
              <a:off x="1572828" y="2046696"/>
              <a:ext cx="1357022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OUT4</a:t>
              </a:r>
            </a:p>
          </p:txBody>
        </p:sp>
        <p:sp>
          <p:nvSpPr>
            <p:cNvPr id="1658" name="OUT3"/>
            <p:cNvSpPr txBox="1"/>
            <p:nvPr/>
          </p:nvSpPr>
          <p:spPr>
            <a:xfrm rot="5400000">
              <a:off x="2118352" y="2046696"/>
              <a:ext cx="13552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OUT3</a:t>
              </a:r>
            </a:p>
          </p:txBody>
        </p:sp>
        <p:sp>
          <p:nvSpPr>
            <p:cNvPr id="1659" name="BTN"/>
            <p:cNvSpPr txBox="1"/>
            <p:nvPr/>
          </p:nvSpPr>
          <p:spPr>
            <a:xfrm rot="5400000">
              <a:off x="1139445" y="1868896"/>
              <a:ext cx="10361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BTN</a:t>
              </a:r>
            </a:p>
          </p:txBody>
        </p:sp>
        <p:sp>
          <p:nvSpPr>
            <p:cNvPr id="1660" name="CN4"/>
            <p:cNvSpPr txBox="1"/>
            <p:nvPr/>
          </p:nvSpPr>
          <p:spPr>
            <a:xfrm rot="5400000">
              <a:off x="-111039" y="1123684"/>
              <a:ext cx="106037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CN4</a:t>
              </a:r>
            </a:p>
          </p:txBody>
        </p:sp>
      </p:grpSp>
      <p:sp>
        <p:nvSpPr>
          <p:cNvPr id="1662" name="四角形"/>
          <p:cNvSpPr/>
          <p:nvPr/>
        </p:nvSpPr>
        <p:spPr>
          <a:xfrm>
            <a:off x="12774759" y="6847091"/>
            <a:ext cx="415294" cy="193412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63" name="線"/>
          <p:cNvSpPr/>
          <p:nvPr/>
        </p:nvSpPr>
        <p:spPr>
          <a:xfrm>
            <a:off x="5597149" y="5603419"/>
            <a:ext cx="1" cy="10316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64" name="線"/>
          <p:cNvSpPr/>
          <p:nvPr/>
        </p:nvSpPr>
        <p:spPr>
          <a:xfrm>
            <a:off x="6780584" y="6337747"/>
            <a:ext cx="1" cy="3173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665" name="線"/>
          <p:cNvSpPr/>
          <p:nvPr/>
        </p:nvSpPr>
        <p:spPr>
          <a:xfrm>
            <a:off x="7189287" y="6329622"/>
            <a:ext cx="1" cy="31732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-"/>
          <p:cNvSpPr txBox="1"/>
          <p:nvPr/>
        </p:nvSpPr>
        <p:spPr>
          <a:xfrm>
            <a:off x="7290182" y="5991011"/>
            <a:ext cx="34163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668" name="+"/>
          <p:cNvSpPr txBox="1"/>
          <p:nvPr/>
        </p:nvSpPr>
        <p:spPr>
          <a:xfrm>
            <a:off x="6098373" y="5991011"/>
            <a:ext cx="5308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  <p:grpSp>
        <p:nvGrpSpPr>
          <p:cNvPr id="1679" name="グループ"/>
          <p:cNvGrpSpPr/>
          <p:nvPr/>
        </p:nvGrpSpPr>
        <p:grpSpPr>
          <a:xfrm>
            <a:off x="5478048" y="2039756"/>
            <a:ext cx="3965898" cy="6608263"/>
            <a:chOff x="0" y="0"/>
            <a:chExt cx="3965897" cy="6608262"/>
          </a:xfrm>
        </p:grpSpPr>
        <p:sp>
          <p:nvSpPr>
            <p:cNvPr id="1669" name="四角形"/>
            <p:cNvSpPr/>
            <p:nvPr/>
          </p:nvSpPr>
          <p:spPr>
            <a:xfrm>
              <a:off x="768586" y="1662905"/>
              <a:ext cx="195062" cy="118187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0" name="四角形"/>
            <p:cNvSpPr/>
            <p:nvPr/>
          </p:nvSpPr>
          <p:spPr>
            <a:xfrm>
              <a:off x="1178278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1" name="四角形"/>
            <p:cNvSpPr/>
            <p:nvPr/>
          </p:nvSpPr>
          <p:spPr>
            <a:xfrm>
              <a:off x="1587971" y="2359383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2" name="四角形"/>
            <p:cNvSpPr/>
            <p:nvPr/>
          </p:nvSpPr>
          <p:spPr>
            <a:xfrm>
              <a:off x="1997664" y="1662905"/>
              <a:ext cx="195062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3" name="円形"/>
            <p:cNvSpPr/>
            <p:nvPr/>
          </p:nvSpPr>
          <p:spPr>
            <a:xfrm>
              <a:off x="505297" y="0"/>
              <a:ext cx="1968234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4" name="四角形"/>
            <p:cNvSpPr/>
            <p:nvPr/>
          </p:nvSpPr>
          <p:spPr>
            <a:xfrm>
              <a:off x="510226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5" name="四角形"/>
            <p:cNvSpPr/>
            <p:nvPr/>
          </p:nvSpPr>
          <p:spPr>
            <a:xfrm>
              <a:off x="242692" y="2299993"/>
              <a:ext cx="2544245" cy="23858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6" name="四角形"/>
            <p:cNvSpPr/>
            <p:nvPr/>
          </p:nvSpPr>
          <p:spPr>
            <a:xfrm rot="16200000">
              <a:off x="2891353" y="2611346"/>
              <a:ext cx="180856" cy="196823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7" name="四角形"/>
            <p:cNvSpPr/>
            <p:nvPr/>
          </p:nvSpPr>
          <p:spPr>
            <a:xfrm rot="2700000">
              <a:off x="394183" y="2593693"/>
              <a:ext cx="193943" cy="115588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8" name="四角形"/>
            <p:cNvSpPr/>
            <p:nvPr/>
          </p:nvSpPr>
          <p:spPr>
            <a:xfrm>
              <a:off x="0" y="3517276"/>
              <a:ext cx="182154" cy="196482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80" name="DIN"/>
          <p:cNvSpPr txBox="1"/>
          <p:nvPr/>
        </p:nvSpPr>
        <p:spPr>
          <a:xfrm>
            <a:off x="4192190" y="5991011"/>
            <a:ext cx="12452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DIN</a:t>
            </a:r>
          </a:p>
        </p:txBody>
      </p:sp>
      <p:grpSp>
        <p:nvGrpSpPr>
          <p:cNvPr id="1702" name="グループ"/>
          <p:cNvGrpSpPr/>
          <p:nvPr/>
        </p:nvGrpSpPr>
        <p:grpSpPr>
          <a:xfrm>
            <a:off x="4469967" y="6770172"/>
            <a:ext cx="8626469" cy="3131046"/>
            <a:chOff x="0" y="0"/>
            <a:chExt cx="8626467" cy="3131045"/>
          </a:xfrm>
        </p:grpSpPr>
        <p:sp>
          <p:nvSpPr>
            <p:cNvPr id="1681" name="四角形"/>
            <p:cNvSpPr/>
            <p:nvPr/>
          </p:nvSpPr>
          <p:spPr>
            <a:xfrm>
              <a:off x="0" y="631192"/>
              <a:ext cx="8576131" cy="249985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1696" name="グループ"/>
            <p:cNvGrpSpPr/>
            <p:nvPr/>
          </p:nvGrpSpPr>
          <p:grpSpPr>
            <a:xfrm>
              <a:off x="756577" y="0"/>
              <a:ext cx="7869891" cy="1604647"/>
              <a:chOff x="0" y="0"/>
              <a:chExt cx="7869889" cy="1604646"/>
            </a:xfrm>
          </p:grpSpPr>
          <p:sp>
            <p:nvSpPr>
              <p:cNvPr id="1682" name="四角形"/>
              <p:cNvSpPr/>
              <p:nvPr/>
            </p:nvSpPr>
            <p:spPr>
              <a:xfrm>
                <a:off x="0" y="0"/>
                <a:ext cx="7869890" cy="160464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3" name="四角形"/>
              <p:cNvSpPr/>
              <p:nvPr/>
            </p:nvSpPr>
            <p:spPr>
              <a:xfrm>
                <a:off x="122841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4" name="四角形"/>
              <p:cNvSpPr/>
              <p:nvPr/>
            </p:nvSpPr>
            <p:spPr>
              <a:xfrm>
                <a:off x="6920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5" name="四角形"/>
              <p:cNvSpPr/>
              <p:nvPr/>
            </p:nvSpPr>
            <p:spPr>
              <a:xfrm>
                <a:off x="126129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6" name="四角形"/>
              <p:cNvSpPr/>
              <p:nvPr/>
            </p:nvSpPr>
            <p:spPr>
              <a:xfrm>
                <a:off x="1830527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7" name="四角形"/>
              <p:cNvSpPr/>
              <p:nvPr/>
            </p:nvSpPr>
            <p:spPr>
              <a:xfrm>
                <a:off x="23997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8" name="四角形"/>
              <p:cNvSpPr/>
              <p:nvPr/>
            </p:nvSpPr>
            <p:spPr>
              <a:xfrm>
                <a:off x="2968985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89" name="四角形"/>
              <p:cNvSpPr/>
              <p:nvPr/>
            </p:nvSpPr>
            <p:spPr>
              <a:xfrm>
                <a:off x="3538213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0" name="四角形"/>
              <p:cNvSpPr/>
              <p:nvPr/>
            </p:nvSpPr>
            <p:spPr>
              <a:xfrm>
                <a:off x="4107442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1" name="四角形"/>
              <p:cNvSpPr/>
              <p:nvPr/>
            </p:nvSpPr>
            <p:spPr>
              <a:xfrm>
                <a:off x="4676670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2" name="四角形"/>
              <p:cNvSpPr/>
              <p:nvPr/>
            </p:nvSpPr>
            <p:spPr>
              <a:xfrm>
                <a:off x="5245899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3" name="四角形"/>
              <p:cNvSpPr/>
              <p:nvPr/>
            </p:nvSpPr>
            <p:spPr>
              <a:xfrm>
                <a:off x="5815128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4" name="四角形"/>
              <p:cNvSpPr/>
              <p:nvPr/>
            </p:nvSpPr>
            <p:spPr>
              <a:xfrm>
                <a:off x="6384356" y="76919"/>
                <a:ext cx="415294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5" name="四角形"/>
              <p:cNvSpPr/>
              <p:nvPr/>
            </p:nvSpPr>
            <p:spPr>
              <a:xfrm>
                <a:off x="6953584" y="76919"/>
                <a:ext cx="415295" cy="193412"/>
              </a:xfrm>
              <a:prstGeom prst="rect">
                <a:avLst/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697" name="LED"/>
            <p:cNvSpPr txBox="1"/>
            <p:nvPr/>
          </p:nvSpPr>
          <p:spPr>
            <a:xfrm rot="5400000">
              <a:off x="574147" y="1868857"/>
              <a:ext cx="97919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LED</a:t>
              </a:r>
            </a:p>
          </p:txBody>
        </p:sp>
        <p:sp>
          <p:nvSpPr>
            <p:cNvPr id="1698" name="OUT4"/>
            <p:cNvSpPr txBox="1"/>
            <p:nvPr/>
          </p:nvSpPr>
          <p:spPr>
            <a:xfrm rot="5400000">
              <a:off x="1572828" y="2046696"/>
              <a:ext cx="1357022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OUT4</a:t>
              </a:r>
            </a:p>
          </p:txBody>
        </p:sp>
        <p:sp>
          <p:nvSpPr>
            <p:cNvPr id="1699" name="OUT3"/>
            <p:cNvSpPr txBox="1"/>
            <p:nvPr/>
          </p:nvSpPr>
          <p:spPr>
            <a:xfrm rot="5400000">
              <a:off x="2118352" y="2046696"/>
              <a:ext cx="135529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OUT3</a:t>
              </a:r>
            </a:p>
          </p:txBody>
        </p:sp>
        <p:sp>
          <p:nvSpPr>
            <p:cNvPr id="1700" name="BTN"/>
            <p:cNvSpPr txBox="1"/>
            <p:nvPr/>
          </p:nvSpPr>
          <p:spPr>
            <a:xfrm rot="5400000">
              <a:off x="1139445" y="1868896"/>
              <a:ext cx="1036194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BTN</a:t>
              </a:r>
            </a:p>
          </p:txBody>
        </p:sp>
        <p:sp>
          <p:nvSpPr>
            <p:cNvPr id="1701" name="CN4"/>
            <p:cNvSpPr txBox="1"/>
            <p:nvPr/>
          </p:nvSpPr>
          <p:spPr>
            <a:xfrm rot="5400000">
              <a:off x="-111039" y="1123684"/>
              <a:ext cx="1060375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CN4</a:t>
              </a:r>
            </a:p>
          </p:txBody>
        </p:sp>
      </p:grpSp>
      <p:sp>
        <p:nvSpPr>
          <p:cNvPr id="1703" name="四角形"/>
          <p:cNvSpPr/>
          <p:nvPr/>
        </p:nvSpPr>
        <p:spPr>
          <a:xfrm>
            <a:off x="12774759" y="6847091"/>
            <a:ext cx="415294" cy="193412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4" name="四角形"/>
          <p:cNvSpPr/>
          <p:nvPr/>
        </p:nvSpPr>
        <p:spPr>
          <a:xfrm>
            <a:off x="5474307" y="6529559"/>
            <a:ext cx="186023" cy="45550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5" name="四角形"/>
          <p:cNvSpPr/>
          <p:nvPr/>
        </p:nvSpPr>
        <p:spPr>
          <a:xfrm>
            <a:off x="6657743" y="6529559"/>
            <a:ext cx="186022" cy="45550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6" name="四角形"/>
          <p:cNvSpPr/>
          <p:nvPr/>
        </p:nvSpPr>
        <p:spPr>
          <a:xfrm>
            <a:off x="7067277" y="6529559"/>
            <a:ext cx="186023" cy="45550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7" name="矢印"/>
          <p:cNvSpPr/>
          <p:nvPr/>
        </p:nvSpPr>
        <p:spPr>
          <a:xfrm rot="5400000">
            <a:off x="6438563" y="714727"/>
            <a:ext cx="1042793" cy="961986"/>
          </a:xfrm>
          <a:prstGeom prst="rightArrow">
            <a:avLst>
              <a:gd name="adj1" fmla="val 32000"/>
              <a:gd name="adj2" fmla="val 69376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08" name="さしこもう"/>
          <p:cNvSpPr txBox="1"/>
          <p:nvPr/>
        </p:nvSpPr>
        <p:spPr>
          <a:xfrm>
            <a:off x="7780866" y="82742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さしこもう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OUT4,1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OUT4,1</a:t>
            </a:r>
          </a:p>
        </p:txBody>
      </p:sp>
      <p:sp>
        <p:nvSpPr>
          <p:cNvPr id="1711" name="あおく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あおくひかる！</a:t>
            </a:r>
          </a:p>
        </p:txBody>
      </p:sp>
      <p:grpSp>
        <p:nvGrpSpPr>
          <p:cNvPr id="1715" name="グループ"/>
          <p:cNvGrpSpPr/>
          <p:nvPr/>
        </p:nvGrpSpPr>
        <p:grpSpPr>
          <a:xfrm>
            <a:off x="3391653" y="3745271"/>
            <a:ext cx="534513" cy="547652"/>
            <a:chOff x="0" y="0"/>
            <a:chExt cx="534512" cy="547650"/>
          </a:xfrm>
        </p:grpSpPr>
        <p:sp>
          <p:nvSpPr>
            <p:cNvPr id="171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1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1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16" name="ね…"/>
          <p:cNvSpPr txBox="1"/>
          <p:nvPr/>
        </p:nvSpPr>
        <p:spPr>
          <a:xfrm>
            <a:off x="1448123" y="4794556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717" name="矢印"/>
          <p:cNvSpPr/>
          <p:nvPr/>
        </p:nvSpPr>
        <p:spPr>
          <a:xfrm rot="16200000">
            <a:off x="2042709" y="450038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71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5236" y="366732"/>
            <a:ext cx="7292334" cy="4433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49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0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LET[0],30,0,0:WS.LED1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LET[0],30,0,0:WS.LED1</a:t>
            </a:r>
          </a:p>
        </p:txBody>
      </p:sp>
      <p:sp>
        <p:nvSpPr>
          <p:cNvPr id="1721" name="あかく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あかくひかる！</a:t>
            </a:r>
          </a:p>
        </p:txBody>
      </p:sp>
      <p:grpSp>
        <p:nvGrpSpPr>
          <p:cNvPr id="1725" name="グループ"/>
          <p:cNvGrpSpPr/>
          <p:nvPr/>
        </p:nvGrpSpPr>
        <p:grpSpPr>
          <a:xfrm>
            <a:off x="11007814" y="3807107"/>
            <a:ext cx="534513" cy="547652"/>
            <a:chOff x="0" y="0"/>
            <a:chExt cx="534512" cy="547650"/>
          </a:xfrm>
        </p:grpSpPr>
        <p:sp>
          <p:nvSpPr>
            <p:cNvPr id="172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2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2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26" name="ね…"/>
          <p:cNvSpPr txBox="1"/>
          <p:nvPr/>
        </p:nvSpPr>
        <p:spPr>
          <a:xfrm>
            <a:off x="2479990" y="4794556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727" name="矢印"/>
          <p:cNvSpPr/>
          <p:nvPr/>
        </p:nvSpPr>
        <p:spPr>
          <a:xfrm rot="16200000">
            <a:off x="3074576" y="450038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28" name="る…"/>
          <p:cNvSpPr txBox="1"/>
          <p:nvPr/>
        </p:nvSpPr>
        <p:spPr>
          <a:xfrm>
            <a:off x="7557495" y="4774147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1729" name="矢印"/>
          <p:cNvSpPr/>
          <p:nvPr/>
        </p:nvSpPr>
        <p:spPr>
          <a:xfrm rot="16200000">
            <a:off x="8152080" y="447997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0" name="エンターの…"/>
          <p:cNvSpPr txBox="1"/>
          <p:nvPr/>
        </p:nvSpPr>
        <p:spPr>
          <a:xfrm>
            <a:off x="189330" y="1911872"/>
            <a:ext cx="2019301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エンターの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となり</a:t>
            </a:r>
          </a:p>
        </p:txBody>
      </p:sp>
      <p:sp>
        <p:nvSpPr>
          <p:cNvPr id="1731" name="矢印"/>
          <p:cNvSpPr/>
          <p:nvPr/>
        </p:nvSpPr>
        <p:spPr>
          <a:xfrm rot="16200000">
            <a:off x="1694728" y="3123402"/>
            <a:ext cx="482600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2" name="矢印"/>
          <p:cNvSpPr/>
          <p:nvPr/>
        </p:nvSpPr>
        <p:spPr>
          <a:xfrm rot="16200000">
            <a:off x="2730753" y="3123402"/>
            <a:ext cx="4826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3" name="む"/>
          <p:cNvSpPr txBox="1"/>
          <p:nvPr/>
        </p:nvSpPr>
        <p:spPr>
          <a:xfrm>
            <a:off x="2724403" y="2483372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む</a:t>
            </a:r>
          </a:p>
        </p:txBody>
      </p:sp>
      <p:sp>
        <p:nvSpPr>
          <p:cNvPr id="1734" name="矢印"/>
          <p:cNvSpPr/>
          <p:nvPr/>
        </p:nvSpPr>
        <p:spPr>
          <a:xfrm rot="16200000">
            <a:off x="6647619" y="448353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5" name="け"/>
          <p:cNvSpPr txBox="1"/>
          <p:nvPr/>
        </p:nvSpPr>
        <p:spPr>
          <a:xfrm>
            <a:off x="6296054" y="4549514"/>
            <a:ext cx="14171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1736" name="＊色が変わらない時は接触不良かも…"/>
          <p:cNvSpPr txBox="1"/>
          <p:nvPr/>
        </p:nvSpPr>
        <p:spPr>
          <a:xfrm>
            <a:off x="141663" y="7667504"/>
            <a:ext cx="62103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t>＊色が変わらない時は接触不良かも</a:t>
            </a:r>
          </a:p>
          <a:p>
            <a:pPr algn="l">
              <a:defRPr sz="3000"/>
            </a:pPr>
            <a:r>
              <a:t>　LEDにさした線を押さえながら</a:t>
            </a:r>
          </a:p>
          <a:p>
            <a:pPr algn="l">
              <a:defRPr sz="3000"/>
            </a:pPr>
            <a:r>
              <a:t>　上2回おして、再度エンター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LET[0],0,30,0:WS.LED1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LET[0],</a:t>
            </a:r>
            <a:r>
              <a:rPr>
                <a:solidFill>
                  <a:schemeClr val="accent5"/>
                </a:solidFill>
              </a:rPr>
              <a:t>0,30,0</a:t>
            </a:r>
            <a:r>
              <a:t>:WS.LED1</a:t>
            </a:r>
          </a:p>
        </p:txBody>
      </p:sp>
      <p:sp>
        <p:nvSpPr>
          <p:cNvPr id="1739" name="みどりに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みどりにひかる！</a:t>
            </a:r>
          </a:p>
        </p:txBody>
      </p:sp>
      <p:grpSp>
        <p:nvGrpSpPr>
          <p:cNvPr id="1743" name="グループ"/>
          <p:cNvGrpSpPr/>
          <p:nvPr/>
        </p:nvGrpSpPr>
        <p:grpSpPr>
          <a:xfrm>
            <a:off x="11007814" y="3807107"/>
            <a:ext cx="534513" cy="547652"/>
            <a:chOff x="0" y="0"/>
            <a:chExt cx="534512" cy="547650"/>
          </a:xfrm>
        </p:grpSpPr>
        <p:sp>
          <p:nvSpPr>
            <p:cNvPr id="174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4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4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44" name="ね…"/>
          <p:cNvSpPr txBox="1"/>
          <p:nvPr/>
        </p:nvSpPr>
        <p:spPr>
          <a:xfrm>
            <a:off x="2479990" y="4794556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745" name="矢印"/>
          <p:cNvSpPr/>
          <p:nvPr/>
        </p:nvSpPr>
        <p:spPr>
          <a:xfrm rot="16200000">
            <a:off x="3074576" y="450038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46" name="る…"/>
          <p:cNvSpPr txBox="1"/>
          <p:nvPr/>
        </p:nvSpPr>
        <p:spPr>
          <a:xfrm>
            <a:off x="7557495" y="4774147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1747" name="矢印"/>
          <p:cNvSpPr/>
          <p:nvPr/>
        </p:nvSpPr>
        <p:spPr>
          <a:xfrm rot="16200000">
            <a:off x="8152080" y="447997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48" name="エンターの…"/>
          <p:cNvSpPr txBox="1"/>
          <p:nvPr/>
        </p:nvSpPr>
        <p:spPr>
          <a:xfrm>
            <a:off x="189330" y="1911872"/>
            <a:ext cx="2019301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エンターの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となり</a:t>
            </a:r>
          </a:p>
        </p:txBody>
      </p:sp>
      <p:sp>
        <p:nvSpPr>
          <p:cNvPr id="1749" name="矢印"/>
          <p:cNvSpPr/>
          <p:nvPr/>
        </p:nvSpPr>
        <p:spPr>
          <a:xfrm rot="16200000">
            <a:off x="1694728" y="3123402"/>
            <a:ext cx="482600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0" name="矢印"/>
          <p:cNvSpPr/>
          <p:nvPr/>
        </p:nvSpPr>
        <p:spPr>
          <a:xfrm rot="16200000">
            <a:off x="2730753" y="3123402"/>
            <a:ext cx="4826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1" name="む"/>
          <p:cNvSpPr txBox="1"/>
          <p:nvPr/>
        </p:nvSpPr>
        <p:spPr>
          <a:xfrm>
            <a:off x="2724403" y="2483372"/>
            <a:ext cx="49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む</a:t>
            </a:r>
          </a:p>
        </p:txBody>
      </p:sp>
      <p:sp>
        <p:nvSpPr>
          <p:cNvPr id="1752" name="矢印"/>
          <p:cNvSpPr/>
          <p:nvPr/>
        </p:nvSpPr>
        <p:spPr>
          <a:xfrm rot="16200000">
            <a:off x="6647619" y="448353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3" name="け"/>
          <p:cNvSpPr txBox="1"/>
          <p:nvPr/>
        </p:nvSpPr>
        <p:spPr>
          <a:xfrm>
            <a:off x="6296054" y="4549514"/>
            <a:ext cx="14171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1754" name="いろいろ…"/>
          <p:cNvSpPr txBox="1"/>
          <p:nvPr/>
        </p:nvSpPr>
        <p:spPr>
          <a:xfrm>
            <a:off x="3510193" y="398469"/>
            <a:ext cx="362769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いろいろ</a:t>
            </a:r>
          </a:p>
          <a:p>
            <a: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かえてみよう</a:t>
            </a:r>
          </a:p>
        </p:txBody>
      </p:sp>
      <p:sp>
        <p:nvSpPr>
          <p:cNvPr id="1755" name="矢印"/>
          <p:cNvSpPr/>
          <p:nvPr/>
        </p:nvSpPr>
        <p:spPr>
          <a:xfrm rot="16200000">
            <a:off x="4547277" y="2214383"/>
            <a:ext cx="1378764" cy="141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60" y="14256"/>
                </a:moveTo>
                <a:lnTo>
                  <a:pt x="11660" y="21600"/>
                </a:lnTo>
                <a:lnTo>
                  <a:pt x="0" y="10800"/>
                </a:lnTo>
                <a:lnTo>
                  <a:pt x="11660" y="0"/>
                </a:lnTo>
                <a:lnTo>
                  <a:pt x="1166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6" name="カーソルキーの上を２回おして…"/>
          <p:cNvSpPr txBox="1"/>
          <p:nvPr/>
        </p:nvSpPr>
        <p:spPr>
          <a:xfrm>
            <a:off x="199194" y="7657204"/>
            <a:ext cx="6464809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カーソルキーの上を２回おして</a:t>
            </a:r>
          </a:p>
          <a:p>
            <a:pPr algn="l"/>
            <a:r>
              <a:t>へんしゅうしよう！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25 LET[0],RND(30),0,0…"/>
          <p:cNvSpPr txBox="1"/>
          <p:nvPr/>
        </p:nvSpPr>
        <p:spPr>
          <a:xfrm>
            <a:off x="142974" y="3064933"/>
            <a:ext cx="12718852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LET[0],RND(30),0,0</a:t>
            </a:r>
          </a:p>
          <a:p>
            <a:pPr algn="l">
              <a:lnSpc>
                <a:spcPct val="14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26 WS.LED1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59" name="ろうそく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ろうそく？</a:t>
            </a:r>
          </a:p>
        </p:txBody>
      </p:sp>
      <p:grpSp>
        <p:nvGrpSpPr>
          <p:cNvPr id="1763" name="グループ"/>
          <p:cNvGrpSpPr/>
          <p:nvPr/>
        </p:nvGrpSpPr>
        <p:grpSpPr>
          <a:xfrm>
            <a:off x="5418534" y="3745687"/>
            <a:ext cx="534513" cy="547652"/>
            <a:chOff x="0" y="0"/>
            <a:chExt cx="534512" cy="547650"/>
          </a:xfrm>
        </p:grpSpPr>
        <p:sp>
          <p:nvSpPr>
            <p:cNvPr id="176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64" name="る…"/>
          <p:cNvSpPr txBox="1"/>
          <p:nvPr/>
        </p:nvSpPr>
        <p:spPr>
          <a:xfrm>
            <a:off x="1980499" y="4885474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る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ドット</a:t>
            </a:r>
          </a:p>
        </p:txBody>
      </p:sp>
      <p:sp>
        <p:nvSpPr>
          <p:cNvPr id="1765" name="矢印"/>
          <p:cNvSpPr/>
          <p:nvPr/>
        </p:nvSpPr>
        <p:spPr>
          <a:xfrm rot="16200000">
            <a:off x="2575085" y="459130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66" name="エンターの…"/>
          <p:cNvSpPr txBox="1"/>
          <p:nvPr/>
        </p:nvSpPr>
        <p:spPr>
          <a:xfrm>
            <a:off x="1724023" y="1309949"/>
            <a:ext cx="201930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エンターの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となり</a:t>
            </a:r>
          </a:p>
        </p:txBody>
      </p:sp>
      <p:sp>
        <p:nvSpPr>
          <p:cNvPr id="1767" name="矢印"/>
          <p:cNvSpPr/>
          <p:nvPr/>
        </p:nvSpPr>
        <p:spPr>
          <a:xfrm rot="16200000">
            <a:off x="3229421" y="2521480"/>
            <a:ext cx="4826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68" name="矢印"/>
          <p:cNvSpPr/>
          <p:nvPr/>
        </p:nvSpPr>
        <p:spPr>
          <a:xfrm rot="16200000">
            <a:off x="4277731" y="2521480"/>
            <a:ext cx="4826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63" y="14045"/>
                </a:moveTo>
                <a:lnTo>
                  <a:pt x="12663" y="21600"/>
                </a:lnTo>
                <a:lnTo>
                  <a:pt x="0" y="10800"/>
                </a:lnTo>
                <a:lnTo>
                  <a:pt x="12663" y="0"/>
                </a:lnTo>
                <a:lnTo>
                  <a:pt x="12663" y="7555"/>
                </a:lnTo>
                <a:lnTo>
                  <a:pt x="21600" y="7555"/>
                </a:lnTo>
                <a:lnTo>
                  <a:pt x="21600" y="14045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69" name="む"/>
          <p:cNvSpPr txBox="1"/>
          <p:nvPr/>
        </p:nvSpPr>
        <p:spPr>
          <a:xfrm>
            <a:off x="4271381" y="1804833"/>
            <a:ext cx="495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む</a:t>
            </a:r>
          </a:p>
        </p:txBody>
      </p:sp>
      <p:sp>
        <p:nvSpPr>
          <p:cNvPr id="1770" name="とめる（ESC）…"/>
          <p:cNvSpPr txBox="1"/>
          <p:nvPr>
            <p:ph type="title"/>
          </p:nvPr>
        </p:nvSpPr>
        <p:spPr>
          <a:xfrm>
            <a:off x="69585" y="6930314"/>
            <a:ext cx="6191846" cy="266865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grpSp>
        <p:nvGrpSpPr>
          <p:cNvPr id="1774" name="グループ"/>
          <p:cNvGrpSpPr/>
          <p:nvPr/>
        </p:nvGrpSpPr>
        <p:grpSpPr>
          <a:xfrm>
            <a:off x="11024257" y="3086502"/>
            <a:ext cx="534513" cy="547652"/>
            <a:chOff x="0" y="0"/>
            <a:chExt cx="534512" cy="547650"/>
          </a:xfrm>
        </p:grpSpPr>
        <p:sp>
          <p:nvSpPr>
            <p:cNvPr id="1771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72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73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25 LET[0],RND(30),RND(30),RND(30)"/>
          <p:cNvSpPr txBox="1"/>
          <p:nvPr/>
        </p:nvSpPr>
        <p:spPr>
          <a:xfrm>
            <a:off x="142974" y="3724063"/>
            <a:ext cx="12718852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29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LET[0],RND(30),</a:t>
            </a:r>
            <a:r>
              <a:rPr>
                <a:solidFill>
                  <a:schemeClr val="accent5"/>
                </a:solidFill>
              </a:rPr>
              <a:t>RND(30),RND(30)</a:t>
            </a:r>
          </a:p>
          <a:p>
            <a:pPr algn="l">
              <a:lnSpc>
                <a:spcPct val="140000"/>
              </a:lnSpc>
              <a:defRPr sz="29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777" name="キラキラ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キラキラ！</a:t>
            </a:r>
          </a:p>
        </p:txBody>
      </p:sp>
      <p:sp>
        <p:nvSpPr>
          <p:cNvPr id="1778" name="とめる（ESC）…"/>
          <p:cNvSpPr txBox="1"/>
          <p:nvPr>
            <p:ph type="title"/>
          </p:nvPr>
        </p:nvSpPr>
        <p:spPr>
          <a:xfrm>
            <a:off x="69585" y="6930314"/>
            <a:ext cx="6191846" cy="266865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grpSp>
        <p:nvGrpSpPr>
          <p:cNvPr id="1782" name="グループ"/>
          <p:cNvGrpSpPr/>
          <p:nvPr/>
        </p:nvGrpSpPr>
        <p:grpSpPr>
          <a:xfrm>
            <a:off x="12400080" y="3627612"/>
            <a:ext cx="534513" cy="547652"/>
            <a:chOff x="0" y="0"/>
            <a:chExt cx="534512" cy="547650"/>
          </a:xfrm>
        </p:grpSpPr>
        <p:sp>
          <p:nvSpPr>
            <p:cNvPr id="177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8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8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83" name="みどりも"/>
          <p:cNvSpPr txBox="1"/>
          <p:nvPr/>
        </p:nvSpPr>
        <p:spPr>
          <a:xfrm>
            <a:off x="6323259" y="386185"/>
            <a:ext cx="362769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みどりも</a:t>
            </a:r>
          </a:p>
        </p:txBody>
      </p:sp>
      <p:sp>
        <p:nvSpPr>
          <p:cNvPr id="1784" name="矢印"/>
          <p:cNvSpPr/>
          <p:nvPr/>
        </p:nvSpPr>
        <p:spPr>
          <a:xfrm rot="16200000">
            <a:off x="7348059" y="1931847"/>
            <a:ext cx="1378764" cy="1417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60" y="14256"/>
                </a:moveTo>
                <a:lnTo>
                  <a:pt x="11660" y="21600"/>
                </a:lnTo>
                <a:lnTo>
                  <a:pt x="0" y="10800"/>
                </a:lnTo>
                <a:lnTo>
                  <a:pt x="11660" y="0"/>
                </a:lnTo>
                <a:lnTo>
                  <a:pt x="1166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85" name="あおも"/>
          <p:cNvSpPr txBox="1"/>
          <p:nvPr/>
        </p:nvSpPr>
        <p:spPr>
          <a:xfrm>
            <a:off x="9140484" y="390344"/>
            <a:ext cx="362769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あおも</a:t>
            </a:r>
          </a:p>
        </p:txBody>
      </p:sp>
      <p:sp>
        <p:nvSpPr>
          <p:cNvPr id="1786" name="矢印"/>
          <p:cNvSpPr/>
          <p:nvPr/>
        </p:nvSpPr>
        <p:spPr>
          <a:xfrm rot="16200000">
            <a:off x="10165284" y="1936006"/>
            <a:ext cx="1378764" cy="1417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660" y="14256"/>
                </a:moveTo>
                <a:lnTo>
                  <a:pt x="11660" y="21600"/>
                </a:lnTo>
                <a:lnTo>
                  <a:pt x="0" y="10800"/>
                </a:lnTo>
                <a:lnTo>
                  <a:pt x="11660" y="0"/>
                </a:lnTo>
                <a:lnTo>
                  <a:pt x="1166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いろいろかいぞうしよう"/>
          <p:cNvSpPr txBox="1"/>
          <p:nvPr>
            <p:ph type="title"/>
          </p:nvPr>
        </p:nvSpPr>
        <p:spPr>
          <a:xfrm>
            <a:off x="132159" y="2925126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いろいろかいぞうしよう</a:t>
            </a:r>
          </a:p>
        </p:txBody>
      </p:sp>
      <p:pic>
        <p:nvPicPr>
          <p:cNvPr id="17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792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793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797" name="グループ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79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9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9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800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80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805" name="グループ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802" name="正方形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03" name="線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04" name="線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WAIT6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808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80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813" name="グループ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810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1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2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817" name="グループ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814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5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816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10 CLS:X=15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CLS:X=15:CLT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820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821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8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7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5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5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58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8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 LET WS.LED</a:t>
            </a:r>
          </a:p>
        </p:txBody>
      </p:sp>
      <p:sp>
        <p:nvSpPr>
          <p:cNvPr id="1829" name="23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23コ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832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833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834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インターネットと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インターネットとは？</a:t>
            </a:r>
          </a:p>
        </p:txBody>
      </p:sp>
      <p:pic>
        <p:nvPicPr>
          <p:cNvPr id="18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インターネットは…"/>
          <p:cNvSpPr txBox="1"/>
          <p:nvPr>
            <p:ph type="title"/>
          </p:nvPr>
        </p:nvSpPr>
        <p:spPr>
          <a:xfrm>
            <a:off x="132159" y="2214628"/>
            <a:ext cx="12740482" cy="3530006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インターネットは</a:t>
            </a:r>
          </a:p>
          <a:p>
            <a:pPr defTabSz="490727">
              <a:defRPr sz="6719"/>
            </a:pPr>
            <a:r>
              <a:t>たくさんつながった</a:t>
            </a:r>
          </a:p>
          <a:p>
            <a:pPr defTabSz="490727">
              <a:defRPr sz="6719"/>
            </a:pPr>
            <a:r>
              <a:t>コンピューター</a:t>
            </a:r>
          </a:p>
        </p:txBody>
      </p:sp>
      <p:pic>
        <p:nvPicPr>
          <p:cNvPr id="184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860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861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862" name="月10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61518">
              <a:defRPr sz="5925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月100円でネットにつなぐ、IoT！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865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8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867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4823"/>
          <a:stretch>
            <a:fillRect/>
          </a:stretch>
        </p:blipFill>
        <p:spPr>
          <a:xfrm>
            <a:off x="6070541" y="183784"/>
            <a:ext cx="7140824" cy="9386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1259" y="106685"/>
            <a:ext cx="6143058" cy="5948584"/>
          </a:xfrm>
          <a:prstGeom prst="rect">
            <a:avLst/>
          </a:prstGeom>
          <a:ln w="12700">
            <a:miter lim="400000"/>
          </a:ln>
        </p:spPr>
      </p:pic>
      <p:sp>
        <p:nvSpPr>
          <p:cNvPr id="1871" name="全140台のバスの場所を…"/>
          <p:cNvSpPr txBox="1"/>
          <p:nvPr/>
        </p:nvSpPr>
        <p:spPr>
          <a:xfrm>
            <a:off x="145156" y="7395838"/>
            <a:ext cx="6728461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t>全140台のバスの場所を</a:t>
            </a:r>
          </a:p>
          <a:p>
            <a:pPr algn="l">
              <a:defRPr sz="4000"/>
            </a:pPr>
            <a:r>
              <a:t>IoT x IchigoJam で便利に！</a:t>
            </a:r>
          </a:p>
          <a:p>
            <a:pPr algn="l">
              <a:defRPr sz="4000"/>
            </a:pPr>
            <a:r>
              <a:t> in 青森市</a:t>
            </a:r>
          </a:p>
        </p:txBody>
      </p:sp>
      <p:sp>
        <p:nvSpPr>
          <p:cNvPr id="1872" name="https://twitter.com/Sujiya_System/status/1591926067128045568"/>
          <p:cNvSpPr txBox="1"/>
          <p:nvPr/>
        </p:nvSpPr>
        <p:spPr>
          <a:xfrm>
            <a:off x="277397" y="6138720"/>
            <a:ext cx="603859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https://twitter.com/Sujiya_System/status/1591926067128045568</a:t>
            </a:r>
          </a:p>
        </p:txBody>
      </p:sp>
      <p:sp>
        <p:nvSpPr>
          <p:cNvPr id="1873" name="https://twitter.com/IchigoJam_info/status/1558955847744880640"/>
          <p:cNvSpPr txBox="1"/>
          <p:nvPr/>
        </p:nvSpPr>
        <p:spPr>
          <a:xfrm>
            <a:off x="6764644" y="9428130"/>
            <a:ext cx="6088736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https://twitter.com/IchigoJam_info/status/1558955847744880640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たのしかった？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たのしかった？</a:t>
            </a:r>
          </a:p>
        </p:txBody>
      </p:sp>
      <p:pic>
        <p:nvPicPr>
          <p:cNvPr id="18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自分で学べて一人前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自分で学べて一人前</a:t>
            </a:r>
          </a:p>
        </p:txBody>
      </p:sp>
      <p:pic>
        <p:nvPicPr>
          <p:cNvPr id="18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今回やったプログラミングは…"/>
          <p:cNvSpPr txBox="1"/>
          <p:nvPr/>
        </p:nvSpPr>
        <p:spPr>
          <a:xfrm>
            <a:off x="6611256" y="2959100"/>
            <a:ext cx="6194604" cy="383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今回やったプログラミングは</a:t>
            </a:r>
          </a:p>
          <a:p>
            <a:pPr/>
            <a:r>
              <a:t>スマホ、タブレット</a:t>
            </a:r>
          </a:p>
          <a:p>
            <a:pPr/>
            <a:r>
              <a:t>パソコンでもできるよ</a:t>
            </a:r>
          </a:p>
          <a:p>
            <a:pPr/>
          </a:p>
          <a:p>
            <a:pPr/>
            <a:r>
              <a:t>「IchigoJam web」で検索！</a:t>
            </a:r>
          </a:p>
          <a:p>
            <a:pPr>
              <a:defRPr sz="2400"/>
            </a:pPr>
            <a:r>
              <a:t>（イチゴジャムウェブ）</a:t>
            </a:r>
          </a:p>
        </p:txBody>
      </p:sp>
      <p:pic>
        <p:nvPicPr>
          <p:cNvPr id="18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8285" y="188420"/>
            <a:ext cx="7240213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1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6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3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4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5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885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886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887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888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889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890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891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892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893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894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895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896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897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898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899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900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901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902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903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904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905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906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907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908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909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910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911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912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913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914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915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916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917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91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3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924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92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66" y="289983"/>
            <a:ext cx="8458201" cy="463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162" y="5094399"/>
            <a:ext cx="8002855" cy="4525851"/>
          </a:xfrm>
          <a:prstGeom prst="rect">
            <a:avLst/>
          </a:prstGeom>
          <a:ln w="12700">
            <a:miter lim="400000"/>
          </a:ln>
        </p:spPr>
      </p:pic>
      <p:sp>
        <p:nvSpPr>
          <p:cNvPr id="1930" name="本でも"/>
          <p:cNvSpPr txBox="1"/>
          <p:nvPr/>
        </p:nvSpPr>
        <p:spPr>
          <a:xfrm>
            <a:off x="9975850" y="2328333"/>
            <a:ext cx="1485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本でも</a:t>
            </a:r>
          </a:p>
        </p:txBody>
      </p:sp>
      <p:sp>
        <p:nvSpPr>
          <p:cNvPr id="1931" name="YouTubeでも"/>
          <p:cNvSpPr txBox="1"/>
          <p:nvPr/>
        </p:nvSpPr>
        <p:spPr>
          <a:xfrm>
            <a:off x="907423" y="7077924"/>
            <a:ext cx="297728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YouTubeでも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うでだめ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うでだめし！</a:t>
            </a:r>
          </a:p>
        </p:txBody>
      </p:sp>
      <p:pic>
        <p:nvPicPr>
          <p:cNvPr id="19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小中学生向け…"/>
          <p:cNvSpPr txBox="1"/>
          <p:nvPr/>
        </p:nvSpPr>
        <p:spPr>
          <a:xfrm>
            <a:off x="702521" y="6099991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9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077" y="7449216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938" name="優秀者にノートPCプレゼント"/>
          <p:cNvSpPr txBox="1"/>
          <p:nvPr/>
        </p:nvSpPr>
        <p:spPr>
          <a:xfrm>
            <a:off x="550069" y="8961846"/>
            <a:ext cx="52041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優秀者にノートPCプレゼント</a:t>
            </a:r>
          </a:p>
        </p:txBody>
      </p:sp>
      <p:sp>
        <p:nvSpPr>
          <p:cNvPr id="1939" name="http://pcn.club/contest/"/>
          <p:cNvSpPr txBox="1"/>
          <p:nvPr/>
        </p:nvSpPr>
        <p:spPr>
          <a:xfrm>
            <a:off x="8055777" y="92907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94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37190" r="0" b="0"/>
          <a:stretch>
            <a:fillRect/>
          </a:stretch>
        </p:blipFill>
        <p:spPr>
          <a:xfrm>
            <a:off x="7101596" y="6095168"/>
            <a:ext cx="5701939" cy="23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941" name="後援：総務省、文科省、経産省、IT総合室…"/>
          <p:cNvSpPr txBox="1"/>
          <p:nvPr/>
        </p:nvSpPr>
        <p:spPr>
          <a:xfrm>
            <a:off x="7482144" y="8562923"/>
            <a:ext cx="4940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94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447357" y="-52176"/>
            <a:ext cx="17899514" cy="5780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5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947" name="自作カニロボットでたたかう…"/>
          <p:cNvSpPr txBox="1"/>
          <p:nvPr/>
        </p:nvSpPr>
        <p:spPr>
          <a:xfrm>
            <a:off x="249965" y="7359504"/>
            <a:ext cx="12504870" cy="174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02412">
              <a:defRPr sz="5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 defTabSz="502412">
              <a:defRPr sz="5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  <p:sp>
        <p:nvSpPr>
          <p:cNvPr id="1948" name="https://kani-robocon.com/"/>
          <p:cNvSpPr txBox="1"/>
          <p:nvPr/>
        </p:nvSpPr>
        <p:spPr>
          <a:xfrm>
            <a:off x="4443933" y="9168935"/>
            <a:ext cx="411693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https://kani-robocon.com/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951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spcBef>
                <a:spcPts val="3800"/>
              </a:spcBef>
              <a:defRPr sz="45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Hana道場</a:t>
            </a:r>
            <a:r>
              <a:t>で販売、子供開発のロボット！</a:t>
            </a:r>
          </a:p>
        </p:txBody>
      </p:sp>
      <p:pic>
        <p:nvPicPr>
          <p:cNvPr id="19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954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  <p:sp>
        <p:nvSpPr>
          <p:cNvPr id="1955" name="https://hanadojo.com/"/>
          <p:cNvSpPr txBox="1"/>
          <p:nvPr/>
        </p:nvSpPr>
        <p:spPr>
          <a:xfrm>
            <a:off x="4743399" y="9168935"/>
            <a:ext cx="3518002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https://hanadojo.com/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58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5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960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961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2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963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964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0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71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75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76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80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7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1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矢印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6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03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0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5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06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7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0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09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10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11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5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1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5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7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5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6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37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41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3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2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5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4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3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4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5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7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5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2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83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7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88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2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98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9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99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00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0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3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04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05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06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07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4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15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16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20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17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8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9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1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4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6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7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2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33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42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7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44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5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6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50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5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52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3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4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7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14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A-100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17兆回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1200兆回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44京回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34万台分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2400万台分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88億台分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58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559" name="(C)RIKEN"/>
          <p:cNvSpPr txBox="1"/>
          <p:nvPr/>
        </p:nvSpPr>
        <p:spPr>
          <a:xfrm>
            <a:off x="10666489" y="32044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60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sp>
        <p:nvSpPr>
          <p:cNvPr id="561" name="(C)NVIDIA"/>
          <p:cNvSpPr txBox="1"/>
          <p:nvPr/>
        </p:nvSpPr>
        <p:spPr>
          <a:xfrm>
            <a:off x="7487137" y="3214253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(C)NVIDIA</a:t>
            </a:r>
          </a:p>
        </p:txBody>
      </p:sp>
      <p:pic>
        <p:nvPicPr>
          <p:cNvPr id="5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1782" y="366934"/>
            <a:ext cx="2844708" cy="255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51149" y="959199"/>
            <a:ext cx="2905000" cy="1602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99857" y="364053"/>
            <a:ext cx="2269219" cy="279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783" y="973455"/>
            <a:ext cx="3038935" cy="1845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74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7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5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76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82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7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3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84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5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6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7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8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0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91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92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93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94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597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98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02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599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0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1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3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09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10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260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19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1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23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2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6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27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8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29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2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33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34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35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36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7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38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43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4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6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50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4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5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8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63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72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73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80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7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8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02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0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5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64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08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09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13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14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18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1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21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22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6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7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31" name="グループ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2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AVE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7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736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3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9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43" name="グループ"/>
          <p:cNvGrpSpPr/>
          <p:nvPr/>
        </p:nvGrpSpPr>
        <p:grpSpPr>
          <a:xfrm>
            <a:off x="3589728" y="4413454"/>
            <a:ext cx="891680" cy="926692"/>
            <a:chOff x="0" y="0"/>
            <a:chExt cx="891678" cy="926690"/>
          </a:xfrm>
        </p:grpSpPr>
        <p:sp>
          <p:nvSpPr>
            <p:cNvPr id="74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8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9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2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5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53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4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83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6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7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62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58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9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0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1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4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5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5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6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8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4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69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3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5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6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8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79" name="接続の線"/>
          <p:cNvCxnSpPr>
            <a:stCxn id="777" idx="0"/>
            <a:endCxn id="780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80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6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7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1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7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5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28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7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8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03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99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0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2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29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0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6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7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9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1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6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7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20" name="接続の線"/>
          <p:cNvCxnSpPr>
            <a:stCxn id="818" idx="0"/>
            <a:endCxn id="821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21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1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3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24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25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6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37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8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39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0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41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42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43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44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50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45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7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1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4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55" name="接続の線"/>
          <p:cNvCxnSpPr>
            <a:stCxn id="853" idx="0"/>
            <a:endCxn id="856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56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8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6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9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65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6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7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8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71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72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7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880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1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NEW…"/>
          <p:cNvSpPr txBox="1"/>
          <p:nvPr/>
        </p:nvSpPr>
        <p:spPr>
          <a:xfrm>
            <a:off x="445558" y="6673067"/>
            <a:ext cx="1273175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A=ANA():?A:WAIT10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4" name="ひかり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ひかりセンサーをつなごう</a:t>
            </a:r>
          </a:p>
        </p:txBody>
      </p:sp>
      <p:pic>
        <p:nvPicPr>
          <p:cNvPr id="8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735" t="42495" r="0" b="12570"/>
          <a:stretch>
            <a:fillRect/>
          </a:stretch>
        </p:blipFill>
        <p:spPr>
          <a:xfrm>
            <a:off x="10221554" y="1841607"/>
            <a:ext cx="11152292" cy="4649537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GND"/>
          <p:cNvSpPr txBox="1"/>
          <p:nvPr/>
        </p:nvSpPr>
        <p:spPr>
          <a:xfrm>
            <a:off x="9204054" y="2810411"/>
            <a:ext cx="101955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887" name="BTN"/>
          <p:cNvSpPr txBox="1"/>
          <p:nvPr/>
        </p:nvSpPr>
        <p:spPr>
          <a:xfrm>
            <a:off x="9231296" y="5180793"/>
            <a:ext cx="96507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BTN</a:t>
            </a:r>
          </a:p>
        </p:txBody>
      </p:sp>
      <p:sp>
        <p:nvSpPr>
          <p:cNvPr id="888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889" name="CdS 30円"/>
          <p:cNvSpPr txBox="1"/>
          <p:nvPr/>
        </p:nvSpPr>
        <p:spPr>
          <a:xfrm>
            <a:off x="639617" y="1693617"/>
            <a:ext cx="155234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CdS 30円</a:t>
            </a:r>
          </a:p>
        </p:txBody>
      </p:sp>
      <p:grpSp>
        <p:nvGrpSpPr>
          <p:cNvPr id="895" name="グループ"/>
          <p:cNvGrpSpPr/>
          <p:nvPr/>
        </p:nvGrpSpPr>
        <p:grpSpPr>
          <a:xfrm>
            <a:off x="933621" y="2641771"/>
            <a:ext cx="964341" cy="2748197"/>
            <a:chOff x="0" y="0"/>
            <a:chExt cx="964340" cy="2748196"/>
          </a:xfrm>
        </p:grpSpPr>
        <p:sp>
          <p:nvSpPr>
            <p:cNvPr id="890" name="四角形"/>
            <p:cNvSpPr/>
            <p:nvPr/>
          </p:nvSpPr>
          <p:spPr>
            <a:xfrm flipH="1">
              <a:off x="631295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四角形"/>
            <p:cNvSpPr/>
            <p:nvPr/>
          </p:nvSpPr>
          <p:spPr>
            <a:xfrm flipH="1">
              <a:off x="140229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DCDEE0"/>
            </a:solidFill>
            <a:ln w="50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四角形"/>
            <p:cNvSpPr/>
            <p:nvPr/>
          </p:nvSpPr>
          <p:spPr>
            <a:xfrm flipH="1">
              <a:off x="258762" y="125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4" name="四角形"/>
            <p:cNvSpPr/>
            <p:nvPr/>
          </p:nvSpPr>
          <p:spPr>
            <a:xfrm flipH="1">
              <a:off x="258762" y="252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96" name="四角形"/>
          <p:cNvSpPr/>
          <p:nvPr/>
        </p:nvSpPr>
        <p:spPr>
          <a:xfrm flipH="1" rot="16200000">
            <a:off x="6387924" y="3353978"/>
            <a:ext cx="114156" cy="143045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7" name="四角形"/>
          <p:cNvSpPr/>
          <p:nvPr/>
        </p:nvSpPr>
        <p:spPr>
          <a:xfrm flipH="1" rot="16200000">
            <a:off x="6387924" y="3794244"/>
            <a:ext cx="114156" cy="143045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8" name="楕円"/>
          <p:cNvSpPr/>
          <p:nvPr/>
        </p:nvSpPr>
        <p:spPr>
          <a:xfrm flipH="1" rot="16200000">
            <a:off x="5187940" y="4036666"/>
            <a:ext cx="964341" cy="482402"/>
          </a:xfrm>
          <a:prstGeom prst="ellipse">
            <a:avLst/>
          </a:prstGeom>
          <a:solidFill>
            <a:srgbClr val="DCDEE0"/>
          </a:solidFill>
          <a:ln w="508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9" name="四角形"/>
          <p:cNvSpPr/>
          <p:nvPr/>
        </p:nvSpPr>
        <p:spPr>
          <a:xfrm flipH="1" rot="16200000">
            <a:off x="5364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0" name="四角形"/>
          <p:cNvSpPr/>
          <p:nvPr/>
        </p:nvSpPr>
        <p:spPr>
          <a:xfrm flipH="1" rot="16200000">
            <a:off x="5491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1" name="四角形"/>
          <p:cNvSpPr/>
          <p:nvPr/>
        </p:nvSpPr>
        <p:spPr>
          <a:xfrm flipH="1" rot="17169377">
            <a:off x="8077010" y="3693510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2" name="四角形"/>
          <p:cNvSpPr/>
          <p:nvPr/>
        </p:nvSpPr>
        <p:spPr>
          <a:xfrm rot="15068829">
            <a:off x="8026210" y="2603886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3" name="むきはないので、どちらでも…"/>
          <p:cNvSpPr txBox="1"/>
          <p:nvPr/>
        </p:nvSpPr>
        <p:spPr>
          <a:xfrm>
            <a:off x="4033599" y="5035607"/>
            <a:ext cx="40523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むきはないので、どちらでも</a:t>
            </a:r>
          </a:p>
          <a:p>
            <a:pPr>
              <a:defRPr sz="2400"/>
            </a:pPr>
            <a:r>
              <a:t>GNDとBTNへさしこむ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06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9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915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909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3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4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21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916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8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9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0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2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923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924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925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926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927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928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929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センサーで…"/>
          <p:cNvSpPr txBox="1"/>
          <p:nvPr/>
        </p:nvSpPr>
        <p:spPr>
          <a:xfrm>
            <a:off x="789516" y="6049630"/>
            <a:ext cx="3314701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センサーで</a:t>
            </a:r>
          </a:p>
          <a:p>
            <a:pPr/>
            <a:r>
              <a:t>イノシシを察知</a:t>
            </a:r>
          </a:p>
          <a:p>
            <a:pPr/>
            <a:r>
              <a:t>↓</a:t>
            </a:r>
          </a:p>
          <a:p>
            <a:pPr/>
            <a:r>
              <a:t>モーター動かし</a:t>
            </a:r>
          </a:p>
          <a:p>
            <a:pPr/>
            <a:r>
              <a:t>オリを閉める</a:t>
            </a:r>
          </a:p>
        </p:txBody>
      </p:sp>
      <p:sp>
        <p:nvSpPr>
          <p:cNvPr id="934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自作カニロボットでたたかう…"/>
          <p:cNvSpPr txBox="1"/>
          <p:nvPr/>
        </p:nvSpPr>
        <p:spPr>
          <a:xfrm>
            <a:off x="249965" y="7359504"/>
            <a:ext cx="12504870" cy="1741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02412">
              <a:defRPr sz="5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 defTabSz="502412">
              <a:defRPr sz="5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  <p:sp>
        <p:nvSpPr>
          <p:cNvPr id="940" name="https://kani-robocon.com/"/>
          <p:cNvSpPr txBox="1"/>
          <p:nvPr/>
        </p:nvSpPr>
        <p:spPr>
          <a:xfrm>
            <a:off x="4443933" y="9168935"/>
            <a:ext cx="411693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https://kani-robocon.com/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50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46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7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9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3" name="テレビゲームをつくろう…"/>
          <p:cNvSpPr txBox="1"/>
          <p:nvPr>
            <p:ph type="title"/>
          </p:nvPr>
        </p:nvSpPr>
        <p:spPr>
          <a:xfrm>
            <a:off x="-66079" y="-398485"/>
            <a:ext cx="13136958" cy="4344129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56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pic>
        <p:nvPicPr>
          <p:cNvPr id="95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703776"/>
            <a:ext cx="13004801" cy="4850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9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2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69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64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5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6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7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8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70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1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7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8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6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3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4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8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1020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89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0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95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91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2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3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4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21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2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8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9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0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1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07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1002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3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4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5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6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8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9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0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1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012" name="接続の線"/>
          <p:cNvCxnSpPr>
            <a:stCxn id="1010" idx="0"/>
            <a:endCxn id="1013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013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3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5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16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17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8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10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7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28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1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35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103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2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3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9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4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4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いちどスイッチオフ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いちどスイッチオフ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でもOK!</a:t>
            </a:r>
          </a:p>
        </p:txBody>
      </p:sp>
      <p:sp>
        <p:nvSpPr>
          <p:cNvPr id="1048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52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4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5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5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65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71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2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73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74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75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76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79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0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81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82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85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6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87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88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89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90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3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4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95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9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100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10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3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107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104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5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6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10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114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1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15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116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7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118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9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2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2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1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129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130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1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135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132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3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4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4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4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3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46" name="コンピューターのきおく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</a:t>
            </a:r>
          </a:p>
        </p:txBody>
      </p:sp>
      <p:sp>
        <p:nvSpPr>
          <p:cNvPr id="1147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150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151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52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53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156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157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58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59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0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1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2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3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64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65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69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66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7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8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70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75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76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77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8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79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81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83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4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85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6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0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87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8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9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91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94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95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6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199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2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06" name="グループ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203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4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5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1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3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7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1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24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31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22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34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235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36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237" name="矢印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8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39" name="矢印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0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41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2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43" name="矢印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4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45" name="矢印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49" name="グループ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246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7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8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52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53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54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55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6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57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61" name="グループ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25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62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63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7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82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80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1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5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83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4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8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86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7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8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92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93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294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5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39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0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97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8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9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5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01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0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06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7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8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4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11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2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3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0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6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1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8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2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0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1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2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3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24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25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26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27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28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3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6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72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73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74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75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6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77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81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78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9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0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87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288" name="線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89" name="線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0" name="線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1" name="じぶんキャラのいちに、なにかあれば、おわる（END）"/>
          <p:cNvSpPr txBox="1"/>
          <p:nvPr/>
        </p:nvSpPr>
        <p:spPr>
          <a:xfrm>
            <a:off x="806316" y="6658471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92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93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4" name="線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5" name="線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6" name="線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7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98" name="くりかえし（ループ）"/>
          <p:cNvSpPr txBox="1"/>
          <p:nvPr/>
        </p:nvSpPr>
        <p:spPr>
          <a:xfrm>
            <a:off x="7829416" y="5728923"/>
            <a:ext cx="38633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1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2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3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304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5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6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307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8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9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0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311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12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3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314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15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6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317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8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9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0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21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4" name="キラキラプログラミング…"/>
          <p:cNvSpPr txBox="1"/>
          <p:nvPr>
            <p:ph type="title"/>
          </p:nvPr>
        </p:nvSpPr>
        <p:spPr>
          <a:xfrm>
            <a:off x="-66079" y="-343788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キラキラプログラミング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</a:t>
            </a:r>
          </a:p>
        </p:txBody>
      </p:sp>
      <p:pic>
        <p:nvPicPr>
          <p:cNvPr id="13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1326" name="https://ichigojam.net/"/>
          <p:cNvSpPr txBox="1"/>
          <p:nvPr/>
        </p:nvSpPr>
        <p:spPr>
          <a:xfrm>
            <a:off x="6941883" y="91388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1327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  <p:pic>
        <p:nvPicPr>
          <p:cNvPr id="13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703776"/>
            <a:ext cx="13004801" cy="4850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https://akizukidenshi.com/catalog/g/gI-08412/"/>
          <p:cNvSpPr txBox="1"/>
          <p:nvPr/>
        </p:nvSpPr>
        <p:spPr>
          <a:xfrm>
            <a:off x="3181955" y="9012667"/>
            <a:ext cx="60579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https://akizukidenshi.com/catalog/g/gI-08412/</a:t>
            </a:r>
          </a:p>
        </p:txBody>
      </p:sp>
      <p:sp>
        <p:nvSpPr>
          <p:cNvPr id="1331" name="マイコン内蔵RGBLED 8mm PL9823-F8 （40円）"/>
          <p:cNvSpPr txBox="1"/>
          <p:nvPr/>
        </p:nvSpPr>
        <p:spPr>
          <a:xfrm>
            <a:off x="192375" y="8149156"/>
            <a:ext cx="1203706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マイコン内蔵RGBLED 8mm PL9823-F8 （40円）</a:t>
            </a:r>
          </a:p>
        </p:txBody>
      </p:sp>
      <p:grpSp>
        <p:nvGrpSpPr>
          <p:cNvPr id="1339" name="グループ"/>
          <p:cNvGrpSpPr/>
          <p:nvPr/>
        </p:nvGrpSpPr>
        <p:grpSpPr>
          <a:xfrm>
            <a:off x="2981379" y="586786"/>
            <a:ext cx="2544244" cy="6608264"/>
            <a:chOff x="0" y="0"/>
            <a:chExt cx="2544243" cy="6608262"/>
          </a:xfrm>
        </p:grpSpPr>
        <p:sp>
          <p:nvSpPr>
            <p:cNvPr id="1332" name="四角形"/>
            <p:cNvSpPr/>
            <p:nvPr/>
          </p:nvSpPr>
          <p:spPr>
            <a:xfrm>
              <a:off x="525893" y="1662905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3" name="四角形"/>
            <p:cNvSpPr/>
            <p:nvPr/>
          </p:nvSpPr>
          <p:spPr>
            <a:xfrm>
              <a:off x="935585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4" name="四角形"/>
            <p:cNvSpPr/>
            <p:nvPr/>
          </p:nvSpPr>
          <p:spPr>
            <a:xfrm>
              <a:off x="1345279" y="2359383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5" name="四角形"/>
            <p:cNvSpPr/>
            <p:nvPr/>
          </p:nvSpPr>
          <p:spPr>
            <a:xfrm>
              <a:off x="1754971" y="1662905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6" name="円形"/>
            <p:cNvSpPr/>
            <p:nvPr/>
          </p:nvSpPr>
          <p:spPr>
            <a:xfrm>
              <a:off x="262604" y="0"/>
              <a:ext cx="1968235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7" name="四角形"/>
            <p:cNvSpPr/>
            <p:nvPr/>
          </p:nvSpPr>
          <p:spPr>
            <a:xfrm>
              <a:off x="267533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8" name="四角形"/>
            <p:cNvSpPr/>
            <p:nvPr/>
          </p:nvSpPr>
          <p:spPr>
            <a:xfrm>
              <a:off x="0" y="2299993"/>
              <a:ext cx="2544244" cy="238582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0753" y="4320211"/>
            <a:ext cx="5081765" cy="2993790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マイコンないぞう…"/>
          <p:cNvSpPr txBox="1"/>
          <p:nvPr/>
        </p:nvSpPr>
        <p:spPr>
          <a:xfrm>
            <a:off x="7037703" y="932444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マイコンないぞう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フルカラーLED</a:t>
            </a:r>
          </a:p>
        </p:txBody>
      </p:sp>
      <p:sp>
        <p:nvSpPr>
          <p:cNvPr id="1342" name="DIN"/>
          <p:cNvSpPr txBox="1"/>
          <p:nvPr/>
        </p:nvSpPr>
        <p:spPr>
          <a:xfrm>
            <a:off x="2460512" y="5854540"/>
            <a:ext cx="9285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DIN</a:t>
            </a:r>
          </a:p>
        </p:txBody>
      </p:sp>
      <p:sp>
        <p:nvSpPr>
          <p:cNvPr id="1343" name="DOUT"/>
          <p:cNvSpPr txBox="1"/>
          <p:nvPr/>
        </p:nvSpPr>
        <p:spPr>
          <a:xfrm>
            <a:off x="5090778" y="5854540"/>
            <a:ext cx="1474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DOUT</a:t>
            </a:r>
          </a:p>
        </p:txBody>
      </p:sp>
      <p:sp>
        <p:nvSpPr>
          <p:cNvPr id="1344" name="-"/>
          <p:cNvSpPr txBox="1"/>
          <p:nvPr/>
        </p:nvSpPr>
        <p:spPr>
          <a:xfrm>
            <a:off x="4249097" y="7182474"/>
            <a:ext cx="34163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345" name="+"/>
          <p:cNvSpPr txBox="1"/>
          <p:nvPr/>
        </p:nvSpPr>
        <p:spPr>
          <a:xfrm>
            <a:off x="3740565" y="6707552"/>
            <a:ext cx="53086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グループ"/>
          <p:cNvGrpSpPr/>
          <p:nvPr/>
        </p:nvGrpSpPr>
        <p:grpSpPr>
          <a:xfrm>
            <a:off x="2981379" y="586786"/>
            <a:ext cx="2544244" cy="6608264"/>
            <a:chOff x="0" y="0"/>
            <a:chExt cx="2544243" cy="6608262"/>
          </a:xfrm>
        </p:grpSpPr>
        <p:sp>
          <p:nvSpPr>
            <p:cNvPr id="1347" name="四角形"/>
            <p:cNvSpPr/>
            <p:nvPr/>
          </p:nvSpPr>
          <p:spPr>
            <a:xfrm>
              <a:off x="525893" y="1662905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8" name="四角形"/>
            <p:cNvSpPr/>
            <p:nvPr/>
          </p:nvSpPr>
          <p:spPr>
            <a:xfrm>
              <a:off x="935585" y="1990659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9" name="四角形"/>
            <p:cNvSpPr/>
            <p:nvPr/>
          </p:nvSpPr>
          <p:spPr>
            <a:xfrm>
              <a:off x="1345279" y="2359383"/>
              <a:ext cx="195062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0" name="四角形"/>
            <p:cNvSpPr/>
            <p:nvPr/>
          </p:nvSpPr>
          <p:spPr>
            <a:xfrm>
              <a:off x="1754971" y="1662905"/>
              <a:ext cx="195063" cy="424888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1" name="円形"/>
            <p:cNvSpPr/>
            <p:nvPr/>
          </p:nvSpPr>
          <p:spPr>
            <a:xfrm>
              <a:off x="262604" y="0"/>
              <a:ext cx="1968235" cy="1964820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2" name="四角形"/>
            <p:cNvSpPr/>
            <p:nvPr/>
          </p:nvSpPr>
          <p:spPr>
            <a:xfrm>
              <a:off x="267533" y="978863"/>
              <a:ext cx="1968235" cy="1556833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53" name="四角形"/>
            <p:cNvSpPr/>
            <p:nvPr/>
          </p:nvSpPr>
          <p:spPr>
            <a:xfrm>
              <a:off x="0" y="2299993"/>
              <a:ext cx="2544244" cy="238582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3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4347" y="5020962"/>
            <a:ext cx="5697613" cy="3890534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データシート"/>
          <p:cNvSpPr txBox="1"/>
          <p:nvPr/>
        </p:nvSpPr>
        <p:spPr>
          <a:xfrm>
            <a:off x="8604402" y="9044255"/>
            <a:ext cx="2857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データシート</a:t>
            </a:r>
          </a:p>
        </p:txBody>
      </p:sp>
      <p:sp>
        <p:nvSpPr>
          <p:cNvPr id="1357" name="DIN"/>
          <p:cNvSpPr txBox="1"/>
          <p:nvPr/>
        </p:nvSpPr>
        <p:spPr>
          <a:xfrm>
            <a:off x="2460512" y="5854540"/>
            <a:ext cx="9285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DIN</a:t>
            </a:r>
          </a:p>
        </p:txBody>
      </p:sp>
      <p:sp>
        <p:nvSpPr>
          <p:cNvPr id="1358" name="DOUT"/>
          <p:cNvSpPr txBox="1"/>
          <p:nvPr/>
        </p:nvSpPr>
        <p:spPr>
          <a:xfrm>
            <a:off x="5090778" y="5854540"/>
            <a:ext cx="1474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DOUT</a:t>
            </a:r>
          </a:p>
        </p:txBody>
      </p:sp>
      <p:sp>
        <p:nvSpPr>
          <p:cNvPr id="1359" name="-"/>
          <p:cNvSpPr txBox="1"/>
          <p:nvPr/>
        </p:nvSpPr>
        <p:spPr>
          <a:xfrm>
            <a:off x="4249097" y="7182474"/>
            <a:ext cx="34163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360" name="+"/>
          <p:cNvSpPr txBox="1"/>
          <p:nvPr/>
        </p:nvSpPr>
        <p:spPr>
          <a:xfrm>
            <a:off x="3740565" y="6707552"/>
            <a:ext cx="53086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+</a:t>
            </a:r>
          </a:p>
        </p:txBody>
      </p:sp>
      <p:sp>
        <p:nvSpPr>
          <p:cNvPr id="1361" name="+: VCC / - : GND"/>
          <p:cNvSpPr txBox="1"/>
          <p:nvPr/>
        </p:nvSpPr>
        <p:spPr>
          <a:xfrm>
            <a:off x="2333718" y="8692366"/>
            <a:ext cx="383956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+: VCC / - : GND</a:t>
            </a:r>
          </a:p>
        </p:txBody>
      </p:sp>
      <p:sp>
        <p:nvSpPr>
          <p:cNvPr id="1362" name="矢印"/>
          <p:cNvSpPr/>
          <p:nvPr/>
        </p:nvSpPr>
        <p:spPr>
          <a:xfrm>
            <a:off x="1316081" y="5652947"/>
            <a:ext cx="1042793" cy="961986"/>
          </a:xfrm>
          <a:prstGeom prst="rightArrow">
            <a:avLst>
              <a:gd name="adj1" fmla="val 32000"/>
              <a:gd name="adj2" fmla="val 6937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63" name="信号"/>
          <p:cNvSpPr txBox="1"/>
          <p:nvPr/>
        </p:nvSpPr>
        <p:spPr>
          <a:xfrm>
            <a:off x="185741" y="5854540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信号</a:t>
            </a:r>
          </a:p>
        </p:txBody>
      </p:sp>
      <p:sp>
        <p:nvSpPr>
          <p:cNvPr id="1364" name="矢印"/>
          <p:cNvSpPr/>
          <p:nvPr/>
        </p:nvSpPr>
        <p:spPr>
          <a:xfrm>
            <a:off x="5818090" y="1431365"/>
            <a:ext cx="1474471" cy="961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77" y="14256"/>
                </a:moveTo>
                <a:lnTo>
                  <a:pt x="9777" y="21600"/>
                </a:lnTo>
                <a:lnTo>
                  <a:pt x="0" y="10800"/>
                </a:lnTo>
                <a:lnTo>
                  <a:pt x="9777" y="0"/>
                </a:lnTo>
                <a:lnTo>
                  <a:pt x="977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65" name="フルカラーに光る！"/>
          <p:cNvSpPr txBox="1"/>
          <p:nvPr/>
        </p:nvSpPr>
        <p:spPr>
          <a:xfrm>
            <a:off x="7572329" y="1607558"/>
            <a:ext cx="418795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フルカラーに光る！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689" y="2192356"/>
            <a:ext cx="5080001" cy="347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7994" y="1608247"/>
            <a:ext cx="3436087" cy="4166255"/>
          </a:xfrm>
          <a:prstGeom prst="rect">
            <a:avLst/>
          </a:prstGeom>
          <a:ln w="12700">
            <a:miter lim="400000"/>
          </a:ln>
        </p:spPr>
      </p:pic>
      <p:sp>
        <p:nvSpPr>
          <p:cNvPr id="1369" name="ブレッドボード…"/>
          <p:cNvSpPr txBox="1"/>
          <p:nvPr/>
        </p:nvSpPr>
        <p:spPr>
          <a:xfrm>
            <a:off x="1110563" y="6034645"/>
            <a:ext cx="45402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ブレッドボード</a:t>
            </a:r>
          </a:p>
          <a:p>
            <a:pPr>
              <a:defRPr sz="5000"/>
            </a:pPr>
            <a:r>
              <a:t>バージョン</a:t>
            </a:r>
          </a:p>
        </p:txBody>
      </p:sp>
      <p:sp>
        <p:nvSpPr>
          <p:cNvPr id="1370" name="ダイレクト…"/>
          <p:cNvSpPr txBox="1"/>
          <p:nvPr/>
        </p:nvSpPr>
        <p:spPr>
          <a:xfrm>
            <a:off x="8456787" y="6034645"/>
            <a:ext cx="32385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ダイレクト</a:t>
            </a:r>
          </a:p>
          <a:p>
            <a:pPr>
              <a:defRPr sz="5000"/>
            </a:pPr>
            <a:r>
              <a:t>バージョン</a:t>
            </a:r>
          </a:p>
        </p:txBody>
      </p:sp>
      <p:sp>
        <p:nvSpPr>
          <p:cNvPr id="1371" name="選べる２通りの接続方法"/>
          <p:cNvSpPr txBox="1"/>
          <p:nvPr/>
        </p:nvSpPr>
        <p:spPr>
          <a:xfrm>
            <a:off x="3205738" y="418963"/>
            <a:ext cx="709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選べる２通りの接続方法</a:t>
            </a:r>
          </a:p>
        </p:txBody>
      </p:sp>
      <p:sp>
        <p:nvSpPr>
          <p:cNvPr id="1372" name="接触がよく失敗しない…"/>
          <p:cNvSpPr txBox="1"/>
          <p:nvPr/>
        </p:nvSpPr>
        <p:spPr>
          <a:xfrm>
            <a:off x="883900" y="8086234"/>
            <a:ext cx="5751530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70416" indent="-370416" algn="l">
              <a:buSzPct val="75000"/>
              <a:buChar char="○"/>
              <a:defRPr sz="2500"/>
            </a:pPr>
            <a:r>
              <a:t>接触がよく失敗しない</a:t>
            </a:r>
          </a:p>
          <a:p>
            <a:pPr marL="370416" indent="-370416" algn="l">
              <a:buSzPct val="75000"/>
              <a:buChar char="○"/>
              <a:defRPr sz="2500"/>
            </a:pPr>
            <a:r>
              <a:t>ブレッドボードも学べる</a:t>
            </a:r>
          </a:p>
          <a:p>
            <a:pPr algn="l">
              <a:defRPr sz="2500"/>
            </a:pPr>
            <a:r>
              <a:t>☓ ブレッドボードとジャンパー線が必要</a:t>
            </a:r>
          </a:p>
        </p:txBody>
      </p:sp>
      <p:sp>
        <p:nvSpPr>
          <p:cNvPr id="1373" name="○ 他に部品がいらない…"/>
          <p:cNvSpPr txBox="1"/>
          <p:nvPr/>
        </p:nvSpPr>
        <p:spPr>
          <a:xfrm>
            <a:off x="8000214" y="8139797"/>
            <a:ext cx="415164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/>
            </a:pPr>
            <a:r>
              <a:t>○ 他に部品がいらない</a:t>
            </a:r>
          </a:p>
          <a:p>
            <a:pPr algn="l">
              <a:defRPr sz="2500"/>
            </a:pPr>
            <a:r>
              <a:t>☓ DINの接触が甘くなるかも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